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sldIdLst>
    <p:sldId id="256" r:id="rId3"/>
    <p:sldId id="274" r:id="rId4"/>
    <p:sldId id="295" r:id="rId5"/>
    <p:sldId id="296" r:id="rId6"/>
    <p:sldId id="306" r:id="rId7"/>
    <p:sldId id="305" r:id="rId8"/>
    <p:sldId id="304" r:id="rId9"/>
    <p:sldId id="297" r:id="rId10"/>
    <p:sldId id="307" r:id="rId11"/>
    <p:sldId id="298" r:id="rId12"/>
    <p:sldId id="303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87C"/>
    <a:srgbClr val="28A9D6"/>
    <a:srgbClr val="FFF9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90"/>
      </p:cViewPr>
      <p:guideLst>
        <p:guide orient="horz" pos="2241"/>
        <p:guide pos="38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304000"/>
            <a:ext cx="12193200" cy="20160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4371281"/>
            <a:ext cx="12192000" cy="0"/>
          </a:xfrm>
          <a:prstGeom prst="line">
            <a:avLst/>
          </a:prstGeom>
          <a:ln w="19050">
            <a:solidFill>
              <a:srgbClr val="1F4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0" y="4817777"/>
            <a:ext cx="4680000" cy="304800"/>
            <a:chOff x="0" y="4817777"/>
            <a:chExt cx="4680000" cy="30480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 userDrawn="1"/>
        </p:nvGrpSpPr>
        <p:grpSpPr>
          <a:xfrm>
            <a:off x="7512000" y="4817777"/>
            <a:ext cx="4680000" cy="304800"/>
            <a:chOff x="0" y="4817777"/>
            <a:chExt cx="4680000" cy="304800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0" y="402812"/>
            <a:ext cx="12193200" cy="1901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hinking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3" name="Rectangle 1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1440625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9" name="Isosceles Triangle 1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5" smtClean="0"/>
              <a:pPr/>
              <a:t>‹#›</a:t>
            </a:fld>
            <a:endParaRPr lang="en-US" sz="133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76752" y="1254623"/>
            <a:ext cx="2242731" cy="4773897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80105" y="1962151"/>
            <a:ext cx="1871133" cy="33570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11440625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8" name="Isosceles Triangle 17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5" smtClean="0"/>
              <a:pPr/>
              <a:t>‹#›</a:t>
            </a:fld>
            <a:endParaRPr lang="en-US" sz="133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ou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1440625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9" name="Isosceles Triangle 1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5" smtClean="0"/>
              <a:pPr/>
              <a:t>‹#›</a:t>
            </a:fld>
            <a:endParaRPr lang="en-US" sz="133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260648"/>
            <a:ext cx="1271464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343472" y="260648"/>
            <a:ext cx="72008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480796" y="464299"/>
            <a:ext cx="63624" cy="22440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84000" y="543538"/>
            <a:ext cx="7308000" cy="145169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200" y="147600"/>
            <a:ext cx="4460400" cy="860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927648" y="-16874"/>
            <a:ext cx="596900" cy="238986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524548" y="3491501"/>
            <a:ext cx="8667452" cy="6572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r">
              <a:defRPr/>
            </a:pPr>
            <a:endParaRPr lang="zh-CN" alt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Meiryo" panose="020B0604030504040204" pitchFamily="34" charset="-128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2323100"/>
            <a:ext cx="10836275" cy="11684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 spc="2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36274" y="4148726"/>
            <a:ext cx="1009650" cy="677863"/>
          </a:xfrm>
          <a:prstGeom prst="rect">
            <a:avLst/>
          </a:prstGeom>
          <a:solidFill>
            <a:srgbClr val="2A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 userDrawn="1"/>
        </p:nvSpPr>
        <p:spPr>
          <a:xfrm>
            <a:off x="10836274" y="2323100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 userDrawn="1"/>
        </p:nvSpPr>
        <p:spPr>
          <a:xfrm flipH="1" flipV="1">
            <a:off x="10836274" y="4826588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1845925" y="4829764"/>
            <a:ext cx="346075" cy="1165225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811553"/>
            <a:ext cx="12192000" cy="94827"/>
            <a:chOff x="0" y="3474720"/>
            <a:chExt cx="10261600" cy="71120"/>
          </a:xfrm>
        </p:grpSpPr>
        <p:sp>
          <p:nvSpPr>
            <p:cNvPr id="13" name="Rectangle 1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1440625" y="418568"/>
            <a:ext cx="381161" cy="2242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 dirty="0"/>
          </a:p>
        </p:txBody>
      </p:sp>
      <p:sp>
        <p:nvSpPr>
          <p:cNvPr id="19" name="Isosceles Triangle 18"/>
          <p:cNvSpPr/>
          <p:nvPr userDrawn="1"/>
        </p:nvSpPr>
        <p:spPr>
          <a:xfrm rot="10610802">
            <a:off x="11444976" y="514788"/>
            <a:ext cx="381784" cy="20453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5" rIns="121893" bIns="60945" rtlCol="0" anchor="ctr"/>
          <a:lstStyle/>
          <a:p>
            <a:pPr algn="ctr"/>
            <a:endParaRPr lang="en-US" sz="2400"/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58443" y="369264"/>
            <a:ext cx="351060" cy="365125"/>
          </a:xfrm>
          <a:prstGeom prst="rect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5" smtClean="0"/>
              <a:pPr/>
              <a:t>‹#›</a:t>
            </a:fld>
            <a:endParaRPr lang="en-US" sz="133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304000"/>
            <a:ext cx="12193200" cy="20160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4371281"/>
            <a:ext cx="12192000" cy="0"/>
          </a:xfrm>
          <a:prstGeom prst="line">
            <a:avLst/>
          </a:prstGeom>
          <a:ln w="19050">
            <a:solidFill>
              <a:srgbClr val="1F4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0" y="4817777"/>
            <a:ext cx="4680000" cy="304800"/>
            <a:chOff x="0" y="4817777"/>
            <a:chExt cx="4680000" cy="30480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 userDrawn="1"/>
        </p:nvGrpSpPr>
        <p:grpSpPr>
          <a:xfrm>
            <a:off x="7512000" y="4817777"/>
            <a:ext cx="4680000" cy="304800"/>
            <a:chOff x="0" y="4817777"/>
            <a:chExt cx="4680000" cy="304800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0" y="402812"/>
            <a:ext cx="12193200" cy="1901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260648"/>
            <a:ext cx="1271464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343472" y="260648"/>
            <a:ext cx="72008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480796" y="464299"/>
            <a:ext cx="63624" cy="22440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84000" y="543538"/>
            <a:ext cx="7308000" cy="145169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200" y="147600"/>
            <a:ext cx="4460400" cy="860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927648" y="-16874"/>
            <a:ext cx="596900" cy="238986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524548" y="3491501"/>
            <a:ext cx="8667452" cy="6572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r">
              <a:defRPr/>
            </a:pPr>
            <a:endParaRPr lang="zh-CN" alt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Meiryo" panose="020B0604030504040204" pitchFamily="34" charset="-128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2323100"/>
            <a:ext cx="10836275" cy="11684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 spc="2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36274" y="4148726"/>
            <a:ext cx="1009650" cy="677863"/>
          </a:xfrm>
          <a:prstGeom prst="rect">
            <a:avLst/>
          </a:prstGeom>
          <a:solidFill>
            <a:srgbClr val="2A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 userDrawn="1"/>
        </p:nvSpPr>
        <p:spPr>
          <a:xfrm>
            <a:off x="10836274" y="2323100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 userDrawn="1"/>
        </p:nvSpPr>
        <p:spPr>
          <a:xfrm flipH="1" flipV="1">
            <a:off x="10836274" y="4826588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1845925" y="4829764"/>
            <a:ext cx="346075" cy="1165225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17DF-4A63-44DD-BA1A-126C5D302D6A}" type="datetimeFigureOut">
              <a:rPr lang="zh-CN" altLang="en-US" smtClean="0"/>
              <a:pPr/>
              <a:t>2020/8/9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F7B-9E30-4F6C-A99E-73BA49865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953135" y="3331845"/>
            <a:ext cx="10286365" cy="1004570"/>
          </a:xfr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网络营销其实就这么简单</a:t>
            </a:r>
            <a:endParaRPr lang="zh-CN" altLang="en-US" sz="6600" b="1" spc="3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381387" y="2562543"/>
            <a:ext cx="9144000" cy="534035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工业品企业的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5306378" y="4772978"/>
            <a:ext cx="157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主讲人：张进</a:t>
            </a:r>
          </a:p>
        </p:txBody>
      </p:sp>
      <p:pic>
        <p:nvPicPr>
          <p:cNvPr id="3080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616966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16"/>
          <p:cNvGrpSpPr>
            <a:grpSpLocks noChangeAspect="1"/>
          </p:cNvGrpSpPr>
          <p:nvPr/>
        </p:nvGrpSpPr>
        <p:grpSpPr>
          <a:xfrm>
            <a:off x="465773" y="3096578"/>
            <a:ext cx="336550" cy="3627437"/>
            <a:chOff x="0" y="0"/>
            <a:chExt cx="174" cy="3338"/>
          </a:xfrm>
        </p:grpSpPr>
        <p:pic>
          <p:nvPicPr>
            <p:cNvPr id="3083" name="Picture 10" descr="metal2"/>
            <p:cNvPicPr>
              <a:picLocks noChangeAspect="1"/>
            </p:cNvPicPr>
            <p:nvPr/>
          </p:nvPicPr>
          <p:blipFill>
            <a:blip r:embed="rId3" cstate="print">
              <a:lum contrast="36000"/>
            </a:blip>
            <a:stretch>
              <a:fillRect/>
            </a:stretch>
          </p:blipFill>
          <p:spPr>
            <a:xfrm>
              <a:off x="64" y="89"/>
              <a:ext cx="46" cy="3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box_reflex"/>
            <p:cNvPicPr>
              <a:picLocks noChangeAspect="1"/>
            </p:cNvPicPr>
            <p:nvPr/>
          </p:nvPicPr>
          <p:blipFill>
            <a:blip r:embed="rId4" cstate="print">
              <a:lum contrast="36000"/>
            </a:blip>
            <a:stretch>
              <a:fillRect/>
            </a:stretch>
          </p:blipFill>
          <p:spPr>
            <a:xfrm>
              <a:off x="0" y="0"/>
              <a:ext cx="174" cy="1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" name="Group 22"/>
          <p:cNvGrpSpPr>
            <a:grpSpLocks noChangeAspect="1"/>
          </p:cNvGrpSpPr>
          <p:nvPr/>
        </p:nvGrpSpPr>
        <p:grpSpPr>
          <a:xfrm>
            <a:off x="11483658" y="1036003"/>
            <a:ext cx="344487" cy="5716587"/>
            <a:chOff x="0" y="0"/>
            <a:chExt cx="178" cy="3884"/>
          </a:xfrm>
        </p:grpSpPr>
        <p:pic>
          <p:nvPicPr>
            <p:cNvPr id="3081" name="Picture 11" descr="box_line_small"/>
            <p:cNvPicPr>
              <a:picLocks noChangeAspect="1"/>
            </p:cNvPicPr>
            <p:nvPr/>
          </p:nvPicPr>
          <p:blipFill>
            <a:blip r:embed="rId5">
              <a:lum contrast="66000"/>
            </a:blip>
            <a:stretch>
              <a:fillRect/>
            </a:stretch>
          </p:blipFill>
          <p:spPr>
            <a:xfrm>
              <a:off x="65" y="91"/>
              <a:ext cx="45" cy="37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20" descr="box_reflex"/>
            <p:cNvPicPr>
              <a:picLocks noChangeAspect="1"/>
            </p:cNvPicPr>
            <p:nvPr/>
          </p:nvPicPr>
          <p:blipFill>
            <a:blip r:embed="rId6" cstate="print">
              <a:lum contrast="42000"/>
            </a:blip>
            <a:stretch>
              <a:fillRect/>
            </a:stretch>
          </p:blipFill>
          <p:spPr>
            <a:xfrm>
              <a:off x="0" y="0"/>
              <a:ext cx="178" cy="18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07695" y="1155065"/>
            <a:ext cx="10983595" cy="368300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灌水的优劣</a:t>
            </a:r>
            <a:endParaRPr lang="zh-CN" altLang="en-US" sz="2500" dirty="0">
              <a:solidFill>
                <a:schemeClr val="bg2">
                  <a:lumMod val="50000"/>
                </a:schemeClr>
              </a:solidFill>
              <a:latin typeface="+mn-ea"/>
              <a:cs typeface="Calibri" panose="020F050202020403020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90769" y="2464639"/>
            <a:ext cx="3108173" cy="310817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58120" y="2464639"/>
            <a:ext cx="3108173" cy="310817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71731" y="3036013"/>
            <a:ext cx="2255683" cy="2212975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Calibri" panose="020F0502020204030204"/>
              </a:rPr>
              <a:t>优势：</a:t>
            </a:r>
            <a:endParaRPr lang="en-US" sz="2400" b="1" dirty="0" smtClean="0">
              <a:solidFill>
                <a:schemeClr val="bg1"/>
              </a:solidFill>
              <a:latin typeface="+mn-ea"/>
              <a:cs typeface="Calibri" panose="020F050202020403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费用低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小时可见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长尾词排名快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99953" y="3036112"/>
            <a:ext cx="2255683" cy="1967230"/>
          </a:xfrm>
          <a:prstGeom prst="rect">
            <a:avLst/>
          </a:prstGeom>
          <a:noFill/>
        </p:spPr>
        <p:txBody>
          <a:bodyPr wrap="square" lIns="121893" tIns="60945" rIns="121893" bIns="60945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Calibri" panose="020F0502020204030204"/>
              </a:rPr>
              <a:t>劣势：</a:t>
            </a:r>
            <a:endParaRPr lang="en-US" sz="2400" b="1" dirty="0" smtClean="0">
              <a:solidFill>
                <a:schemeClr val="bg1"/>
              </a:solidFill>
              <a:latin typeface="+mn-ea"/>
              <a:cs typeface="Calibri" panose="020F0502020204030204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占用人力多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排名时间长，不稳定多为长尾词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+mn-ea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010" y="613791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92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</a:rPr>
              <a:t>|</a:t>
            </a:r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  <a:sym typeface="+mn-ea"/>
              </a:rPr>
              <a:t>免费信息远比我们想象的作用多</a:t>
            </a:r>
          </a:p>
          <a:p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  <a:sym typeface="+mn-ea"/>
            </a:endParaRPr>
          </a:p>
          <a:p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 bldLvl="0" animBg="1"/>
      <p:bldP spid="26" grpId="0" bldLvl="0" animBg="1"/>
      <p:bldP spid="30" grpId="0"/>
      <p:bldP spid="4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" name="Shape 15206"/>
          <p:cNvSpPr/>
          <p:nvPr/>
        </p:nvSpPr>
        <p:spPr>
          <a:xfrm>
            <a:off x="-1" y="0"/>
            <a:ext cx="12192001" cy="239822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sz="2400">
              <a:latin typeface="+mn-ea"/>
              <a:ea typeface="+mn-ea"/>
            </a:endParaRPr>
          </a:p>
        </p:txBody>
      </p:sp>
      <p:sp>
        <p:nvSpPr>
          <p:cNvPr id="15208" name="Shape 15208"/>
          <p:cNvSpPr/>
          <p:nvPr/>
        </p:nvSpPr>
        <p:spPr>
          <a:xfrm>
            <a:off x="0" y="521970"/>
            <a:ext cx="12192635" cy="1245235"/>
          </a:xfrm>
          <a:prstGeom prst="rect">
            <a:avLst/>
          </a:prstGeom>
          <a:ln w="12700">
            <a:miter lim="400000"/>
          </a:ln>
        </p:spPr>
        <p:txBody>
          <a:bodyPr wrap="square" lIns="60958" rIns="6095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更多精彩内容请看以下书籍</a:t>
            </a:r>
            <a:endParaRPr lang="en-US" altLang="zh-CN" sz="30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也可以在喜马拉雅上搜索：网络营销书</a:t>
            </a:r>
            <a:endParaRPr sz="30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ea"/>
              <a:sym typeface="Bebas Neue"/>
            </a:endParaRPr>
          </a:p>
        </p:txBody>
      </p:sp>
      <p:pic>
        <p:nvPicPr>
          <p:cNvPr id="31748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7235" y="2661603"/>
            <a:ext cx="5638800" cy="348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5725" y="6139815"/>
            <a:ext cx="609600" cy="58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58825" y="2372993"/>
            <a:ext cx="3791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spc="2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感谢观看！</a:t>
            </a:r>
          </a:p>
        </p:txBody>
      </p:sp>
      <p:sp>
        <p:nvSpPr>
          <p:cNvPr id="4" name="矩形 3"/>
          <p:cNvSpPr/>
          <p:nvPr/>
        </p:nvSpPr>
        <p:spPr>
          <a:xfrm>
            <a:off x="7685233" y="2896213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b="1" spc="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2000" b="1" spc="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2475" y="6169659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上海网络营销顾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225" y="517816"/>
            <a:ext cx="17145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添力公司</a:t>
            </a:r>
            <a:r>
              <a:rPr lang="en-US" altLang="zh-CN" dirty="0"/>
              <a:t>CEO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-60108" y="268351"/>
            <a:ext cx="138638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主讲人介绍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02860" y="1574165"/>
            <a:ext cx="3040380" cy="39243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zh-CN" altLang="en-US" sz="2500" b="1" dirty="0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张进</a:t>
            </a:r>
            <a:endParaRPr lang="zh-CN" altLang="en-US" sz="2500" dirty="0"/>
          </a:p>
          <a:p>
            <a:pPr>
              <a:lnSpc>
                <a:spcPct val="130000"/>
              </a:lnSpc>
              <a:defRPr/>
            </a:pPr>
            <a:endParaRPr lang="zh-CN" altLang="en-US" sz="2500" b="1" dirty="0">
              <a:solidFill>
                <a:srgbClr val="1F487C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39185" y="2607945"/>
            <a:ext cx="6424930" cy="353504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1.《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传统行业如何用网络拿订单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》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书的作者</a:t>
            </a:r>
            <a:b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</a:b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2. 《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快速见效的企业网络营销：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B2B 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大宗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B2C》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书的作者</a:t>
            </a:r>
            <a:b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</a:b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3. </a:t>
            </a:r>
            <a:r>
              <a:rPr lang="zh-CN" altLang="en-US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上海添力网络科技有限公司创始人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pPr>
            <a:r>
              <a:rPr lang="en-US" altLang="zh-CN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4. 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工业品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营销研究院资深网络营销顾问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/>
            </a:r>
            <a:b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</a:b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5. 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多家企业的常年网络营销顾问</a:t>
            </a:r>
            <a:b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</a:b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6. 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早年先后担任过几家企业的厂长、公司副总</a:t>
            </a:r>
            <a:b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</a:b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7. 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他的团队管理着近百家公司的企业网站</a:t>
            </a:r>
            <a:b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</a:b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8</a:t>
            </a:r>
            <a:r>
              <a:rPr lang="en-US" altLang="zh-CN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. </a:t>
            </a:r>
            <a:r>
              <a:rPr lang="zh-CN" altLang="en-US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他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为多家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B2B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企业制定了成功的整合网络营销策划方案</a:t>
            </a:r>
            <a:endParaRPr lang="en-US" altLang="zh-CN" dirty="0"/>
          </a:p>
        </p:txBody>
      </p:sp>
      <p:grpSp>
        <p:nvGrpSpPr>
          <p:cNvPr id="34" name="组合 33"/>
          <p:cNvGrpSpPr/>
          <p:nvPr/>
        </p:nvGrpSpPr>
        <p:grpSpPr>
          <a:xfrm>
            <a:off x="4104026" y="1615771"/>
            <a:ext cx="490538" cy="490538"/>
            <a:chOff x="4655841" y="1856436"/>
            <a:chExt cx="490538" cy="490538"/>
          </a:xfrm>
        </p:grpSpPr>
        <p:sp>
          <p:nvSpPr>
            <p:cNvPr id="35" name="椭圆 34"/>
            <p:cNvSpPr/>
            <p:nvPr/>
          </p:nvSpPr>
          <p:spPr>
            <a:xfrm>
              <a:off x="4655841" y="1856436"/>
              <a:ext cx="490538" cy="490538"/>
            </a:xfrm>
            <a:prstGeom prst="ellipse">
              <a:avLst/>
            </a:pr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4815644" y="1954771"/>
              <a:ext cx="170933" cy="293868"/>
            </a:xfrm>
            <a:custGeom>
              <a:avLst/>
              <a:gdLst>
                <a:gd name="T0" fmla="*/ 507139 w 1119188"/>
                <a:gd name="T1" fmla="*/ 1685446 h 1925638"/>
                <a:gd name="T2" fmla="*/ 673921 w 1119188"/>
                <a:gd name="T3" fmla="*/ 1762713 h 1925638"/>
                <a:gd name="T4" fmla="*/ 708851 w 1119188"/>
                <a:gd name="T5" fmla="*/ 1830558 h 1925638"/>
                <a:gd name="T6" fmla="*/ 603432 w 1119188"/>
                <a:gd name="T7" fmla="*/ 1881128 h 1925638"/>
                <a:gd name="T8" fmla="*/ 226756 w 1119188"/>
                <a:gd name="T9" fmla="*/ 1860712 h 1925638"/>
                <a:gd name="T10" fmla="*/ 127631 w 1119188"/>
                <a:gd name="T11" fmla="*/ 1813283 h 1925638"/>
                <a:gd name="T12" fmla="*/ 145253 w 1119188"/>
                <a:gd name="T13" fmla="*/ 1714971 h 1925638"/>
                <a:gd name="T14" fmla="*/ 322592 w 1119188"/>
                <a:gd name="T15" fmla="*/ 1374487 h 1925638"/>
                <a:gd name="T16" fmla="*/ 575103 w 1119188"/>
                <a:gd name="T17" fmla="*/ 1418410 h 1925638"/>
                <a:gd name="T18" fmla="*/ 728683 w 1119188"/>
                <a:gd name="T19" fmla="*/ 1509077 h 1925638"/>
                <a:gd name="T20" fmla="*/ 750667 w 1119188"/>
                <a:gd name="T21" fmla="*/ 1580922 h 1925638"/>
                <a:gd name="T22" fmla="*/ 638859 w 1119188"/>
                <a:gd name="T23" fmla="*/ 1633629 h 1925638"/>
                <a:gd name="T24" fmla="*/ 291812 w 1119188"/>
                <a:gd name="T25" fmla="*/ 1626727 h 1925638"/>
                <a:gd name="T26" fmla="*/ 63483 w 1119188"/>
                <a:gd name="T27" fmla="*/ 1569627 h 1925638"/>
                <a:gd name="T28" fmla="*/ 51863 w 1119188"/>
                <a:gd name="T29" fmla="*/ 1489312 h 1925638"/>
                <a:gd name="T30" fmla="*/ 213295 w 1119188"/>
                <a:gd name="T31" fmla="*/ 1372918 h 1925638"/>
                <a:gd name="T32" fmla="*/ 517814 w 1119188"/>
                <a:gd name="T33" fmla="*/ 1109160 h 1925638"/>
                <a:gd name="T34" fmla="*/ 716949 w 1119188"/>
                <a:gd name="T35" fmla="*/ 1175036 h 1925638"/>
                <a:gd name="T36" fmla="*/ 818875 w 1119188"/>
                <a:gd name="T37" fmla="*/ 1266443 h 1925638"/>
                <a:gd name="T38" fmla="*/ 783642 w 1119188"/>
                <a:gd name="T39" fmla="*/ 1318766 h 1925638"/>
                <a:gd name="T40" fmla="*/ 573496 w 1119188"/>
                <a:gd name="T41" fmla="*/ 1355013 h 1925638"/>
                <a:gd name="T42" fmla="*/ 67322 w 1119188"/>
                <a:gd name="T43" fmla="*/ 1312462 h 1925638"/>
                <a:gd name="T44" fmla="*/ 2202 w 1119188"/>
                <a:gd name="T45" fmla="*/ 1254151 h 1925638"/>
                <a:gd name="T46" fmla="*/ 31458 w 1119188"/>
                <a:gd name="T47" fmla="*/ 1147930 h 1925638"/>
                <a:gd name="T48" fmla="*/ 492269 w 1119188"/>
                <a:gd name="T49" fmla="*/ 736244 h 1925638"/>
                <a:gd name="T50" fmla="*/ 704768 w 1119188"/>
                <a:gd name="T51" fmla="*/ 799063 h 1925638"/>
                <a:gd name="T52" fmla="*/ 817933 w 1119188"/>
                <a:gd name="T53" fmla="*/ 916536 h 1925638"/>
                <a:gd name="T54" fmla="*/ 819819 w 1119188"/>
                <a:gd name="T55" fmla="*/ 994117 h 1925638"/>
                <a:gd name="T56" fmla="*/ 715769 w 1119188"/>
                <a:gd name="T57" fmla="*/ 1049713 h 1925638"/>
                <a:gd name="T58" fmla="*/ 388534 w 1119188"/>
                <a:gd name="T59" fmla="*/ 1050969 h 1925638"/>
                <a:gd name="T60" fmla="*/ 90532 w 1119188"/>
                <a:gd name="T61" fmla="*/ 988150 h 1925638"/>
                <a:gd name="T62" fmla="*/ 61612 w 1119188"/>
                <a:gd name="T63" fmla="*/ 919048 h 1925638"/>
                <a:gd name="T64" fmla="*/ 125425 w 1119188"/>
                <a:gd name="T65" fmla="*/ 796864 h 1925638"/>
                <a:gd name="T66" fmla="*/ 681619 w 1119188"/>
                <a:gd name="T67" fmla="*/ 0 h 1925638"/>
                <a:gd name="T68" fmla="*/ 794837 w 1119188"/>
                <a:gd name="T69" fmla="*/ 35196 h 1925638"/>
                <a:gd name="T70" fmla="*/ 854592 w 1119188"/>
                <a:gd name="T71" fmla="*/ 145813 h 1925638"/>
                <a:gd name="T72" fmla="*/ 876921 w 1119188"/>
                <a:gd name="T73" fmla="*/ 509090 h 1925638"/>
                <a:gd name="T74" fmla="*/ 980704 w 1119188"/>
                <a:gd name="T75" fmla="*/ 781232 h 1925638"/>
                <a:gd name="T76" fmla="*/ 1087947 w 1119188"/>
                <a:gd name="T77" fmla="*/ 964755 h 1925638"/>
                <a:gd name="T78" fmla="*/ 1107446 w 1119188"/>
                <a:gd name="T79" fmla="*/ 1141051 h 1925638"/>
                <a:gd name="T80" fmla="*/ 1052094 w 1119188"/>
                <a:gd name="T81" fmla="*/ 1379255 h 1925638"/>
                <a:gd name="T82" fmla="*/ 1039829 w 1119188"/>
                <a:gd name="T83" fmla="*/ 1612745 h 1925638"/>
                <a:gd name="T84" fmla="*/ 990768 w 1119188"/>
                <a:gd name="T85" fmla="*/ 1763272 h 1925638"/>
                <a:gd name="T86" fmla="*/ 868115 w 1119188"/>
                <a:gd name="T87" fmla="*/ 1883317 h 1925638"/>
                <a:gd name="T88" fmla="*/ 752380 w 1119188"/>
                <a:gd name="T89" fmla="*/ 1862890 h 1925638"/>
                <a:gd name="T90" fmla="*/ 761816 w 1119188"/>
                <a:gd name="T91" fmla="*/ 1751016 h 1925638"/>
                <a:gd name="T92" fmla="*/ 833835 w 1119188"/>
                <a:gd name="T93" fmla="*/ 1634428 h 1925638"/>
                <a:gd name="T94" fmla="*/ 842641 w 1119188"/>
                <a:gd name="T95" fmla="*/ 1555551 h 1925638"/>
                <a:gd name="T96" fmla="*/ 792950 w 1119188"/>
                <a:gd name="T97" fmla="*/ 1458132 h 1925638"/>
                <a:gd name="T98" fmla="*/ 875663 w 1119188"/>
                <a:gd name="T99" fmla="*/ 1360085 h 1925638"/>
                <a:gd name="T100" fmla="*/ 907426 w 1119188"/>
                <a:gd name="T101" fmla="*/ 1275238 h 1925638"/>
                <a:gd name="T102" fmla="*/ 836036 w 1119188"/>
                <a:gd name="T103" fmla="*/ 1188503 h 1925638"/>
                <a:gd name="T104" fmla="*/ 799555 w 1119188"/>
                <a:gd name="T105" fmla="*/ 1129424 h 1925638"/>
                <a:gd name="T106" fmla="*/ 878179 w 1119188"/>
                <a:gd name="T107" fmla="*/ 1018493 h 1925638"/>
                <a:gd name="T108" fmla="*/ 899564 w 1119188"/>
                <a:gd name="T109" fmla="*/ 924217 h 1925638"/>
                <a:gd name="T110" fmla="*/ 820626 w 1119188"/>
                <a:gd name="T111" fmla="*/ 793174 h 1925638"/>
                <a:gd name="T112" fmla="*/ 558337 w 1119188"/>
                <a:gd name="T113" fmla="*/ 633219 h 1925638"/>
                <a:gd name="T114" fmla="*/ 464302 w 1119188"/>
                <a:gd name="T115" fmla="*/ 459123 h 1925638"/>
                <a:gd name="T116" fmla="*/ 448263 w 1119188"/>
                <a:gd name="T117" fmla="*/ 192637 h 1925638"/>
                <a:gd name="T118" fmla="*/ 519654 w 1119188"/>
                <a:gd name="T119" fmla="*/ 58451 h 1925638"/>
                <a:gd name="T120" fmla="*/ 625325 w 1119188"/>
                <a:gd name="T121" fmla="*/ 6913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9188" h="1925638">
                  <a:moveTo>
                    <a:pt x="282427" y="1681162"/>
                  </a:moveTo>
                  <a:lnTo>
                    <a:pt x="301180" y="1681162"/>
                  </a:lnTo>
                  <a:lnTo>
                    <a:pt x="319614" y="1681480"/>
                  </a:lnTo>
                  <a:lnTo>
                    <a:pt x="337095" y="1681797"/>
                  </a:lnTo>
                  <a:lnTo>
                    <a:pt x="354577" y="1682432"/>
                  </a:lnTo>
                  <a:lnTo>
                    <a:pt x="371104" y="1683385"/>
                  </a:lnTo>
                  <a:lnTo>
                    <a:pt x="387632" y="1684655"/>
                  </a:lnTo>
                  <a:lnTo>
                    <a:pt x="403524" y="1686242"/>
                  </a:lnTo>
                  <a:lnTo>
                    <a:pt x="418462" y="1687830"/>
                  </a:lnTo>
                  <a:lnTo>
                    <a:pt x="433401" y="1689735"/>
                  </a:lnTo>
                  <a:lnTo>
                    <a:pt x="447703" y="1691640"/>
                  </a:lnTo>
                  <a:lnTo>
                    <a:pt x="461688" y="1693545"/>
                  </a:lnTo>
                  <a:lnTo>
                    <a:pt x="475038" y="1695767"/>
                  </a:lnTo>
                  <a:lnTo>
                    <a:pt x="487751" y="1698625"/>
                  </a:lnTo>
                  <a:lnTo>
                    <a:pt x="500147" y="1701165"/>
                  </a:lnTo>
                  <a:lnTo>
                    <a:pt x="512225" y="1703705"/>
                  </a:lnTo>
                  <a:lnTo>
                    <a:pt x="523985" y="1706562"/>
                  </a:lnTo>
                  <a:lnTo>
                    <a:pt x="535109" y="1709737"/>
                  </a:lnTo>
                  <a:lnTo>
                    <a:pt x="545916" y="1712912"/>
                  </a:lnTo>
                  <a:lnTo>
                    <a:pt x="556087" y="1716087"/>
                  </a:lnTo>
                  <a:lnTo>
                    <a:pt x="566258" y="1719262"/>
                  </a:lnTo>
                  <a:lnTo>
                    <a:pt x="575793" y="1723072"/>
                  </a:lnTo>
                  <a:lnTo>
                    <a:pt x="585010" y="1726247"/>
                  </a:lnTo>
                  <a:lnTo>
                    <a:pt x="593592" y="1729740"/>
                  </a:lnTo>
                  <a:lnTo>
                    <a:pt x="601856" y="1733550"/>
                  </a:lnTo>
                  <a:lnTo>
                    <a:pt x="610119" y="1737042"/>
                  </a:lnTo>
                  <a:lnTo>
                    <a:pt x="625058" y="1744662"/>
                  </a:lnTo>
                  <a:lnTo>
                    <a:pt x="638725" y="1751965"/>
                  </a:lnTo>
                  <a:lnTo>
                    <a:pt x="650803" y="1759585"/>
                  </a:lnTo>
                  <a:lnTo>
                    <a:pt x="661927" y="1767205"/>
                  </a:lnTo>
                  <a:lnTo>
                    <a:pt x="671780" y="1774507"/>
                  </a:lnTo>
                  <a:lnTo>
                    <a:pt x="680680" y="1781810"/>
                  </a:lnTo>
                  <a:lnTo>
                    <a:pt x="688626" y="1788795"/>
                  </a:lnTo>
                  <a:lnTo>
                    <a:pt x="694982" y="1795462"/>
                  </a:lnTo>
                  <a:lnTo>
                    <a:pt x="700704" y="1801812"/>
                  </a:lnTo>
                  <a:lnTo>
                    <a:pt x="705471" y="1807527"/>
                  </a:lnTo>
                  <a:lnTo>
                    <a:pt x="709285" y="1812925"/>
                  </a:lnTo>
                  <a:lnTo>
                    <a:pt x="712781" y="1817370"/>
                  </a:lnTo>
                  <a:lnTo>
                    <a:pt x="715006" y="1821180"/>
                  </a:lnTo>
                  <a:lnTo>
                    <a:pt x="718185" y="1826895"/>
                  </a:lnTo>
                  <a:lnTo>
                    <a:pt x="718820" y="1828800"/>
                  </a:lnTo>
                  <a:lnTo>
                    <a:pt x="719138" y="1831975"/>
                  </a:lnTo>
                  <a:lnTo>
                    <a:pt x="719138" y="1835150"/>
                  </a:lnTo>
                  <a:lnTo>
                    <a:pt x="718820" y="1838642"/>
                  </a:lnTo>
                  <a:lnTo>
                    <a:pt x="718503" y="1841500"/>
                  </a:lnTo>
                  <a:lnTo>
                    <a:pt x="717867" y="1844357"/>
                  </a:lnTo>
                  <a:lnTo>
                    <a:pt x="716913" y="1847532"/>
                  </a:lnTo>
                  <a:lnTo>
                    <a:pt x="715960" y="1850390"/>
                  </a:lnTo>
                  <a:lnTo>
                    <a:pt x="714688" y="1852930"/>
                  </a:lnTo>
                  <a:lnTo>
                    <a:pt x="711828" y="1858010"/>
                  </a:lnTo>
                  <a:lnTo>
                    <a:pt x="708014" y="1863090"/>
                  </a:lnTo>
                  <a:lnTo>
                    <a:pt x="703882" y="1867535"/>
                  </a:lnTo>
                  <a:lnTo>
                    <a:pt x="699114" y="1871980"/>
                  </a:lnTo>
                  <a:lnTo>
                    <a:pt x="693393" y="1875790"/>
                  </a:lnTo>
                  <a:lnTo>
                    <a:pt x="687354" y="1879600"/>
                  </a:lnTo>
                  <a:lnTo>
                    <a:pt x="680680" y="1883092"/>
                  </a:lnTo>
                  <a:lnTo>
                    <a:pt x="673052" y="1886267"/>
                  </a:lnTo>
                  <a:lnTo>
                    <a:pt x="665741" y="1889125"/>
                  </a:lnTo>
                  <a:lnTo>
                    <a:pt x="657160" y="1891665"/>
                  </a:lnTo>
                  <a:lnTo>
                    <a:pt x="648260" y="1894205"/>
                  </a:lnTo>
                  <a:lnTo>
                    <a:pt x="639043" y="1896427"/>
                  </a:lnTo>
                  <a:lnTo>
                    <a:pt x="629825" y="1898332"/>
                  </a:lnTo>
                  <a:lnTo>
                    <a:pt x="619655" y="1899920"/>
                  </a:lnTo>
                  <a:lnTo>
                    <a:pt x="609484" y="1901507"/>
                  </a:lnTo>
                  <a:lnTo>
                    <a:pt x="598677" y="1902460"/>
                  </a:lnTo>
                  <a:lnTo>
                    <a:pt x="587553" y="1903730"/>
                  </a:lnTo>
                  <a:lnTo>
                    <a:pt x="576111" y="1904365"/>
                  </a:lnTo>
                  <a:lnTo>
                    <a:pt x="552908" y="1905952"/>
                  </a:lnTo>
                  <a:lnTo>
                    <a:pt x="528752" y="1906587"/>
                  </a:lnTo>
                  <a:lnTo>
                    <a:pt x="503643" y="1906587"/>
                  </a:lnTo>
                  <a:lnTo>
                    <a:pt x="478216" y="1905952"/>
                  </a:lnTo>
                  <a:lnTo>
                    <a:pt x="452789" y="1904365"/>
                  </a:lnTo>
                  <a:lnTo>
                    <a:pt x="427044" y="1903095"/>
                  </a:lnTo>
                  <a:lnTo>
                    <a:pt x="401935" y="1901190"/>
                  </a:lnTo>
                  <a:lnTo>
                    <a:pt x="376825" y="1898967"/>
                  </a:lnTo>
                  <a:lnTo>
                    <a:pt x="352352" y="1896745"/>
                  </a:lnTo>
                  <a:lnTo>
                    <a:pt x="328832" y="1894205"/>
                  </a:lnTo>
                  <a:lnTo>
                    <a:pt x="305947" y="1891347"/>
                  </a:lnTo>
                  <a:lnTo>
                    <a:pt x="264310" y="1885950"/>
                  </a:lnTo>
                  <a:lnTo>
                    <a:pt x="229030" y="1880870"/>
                  </a:lnTo>
                  <a:lnTo>
                    <a:pt x="202014" y="1876742"/>
                  </a:lnTo>
                  <a:lnTo>
                    <a:pt x="178176" y="1872615"/>
                  </a:lnTo>
                  <a:lnTo>
                    <a:pt x="172455" y="1870710"/>
                  </a:lnTo>
                  <a:lnTo>
                    <a:pt x="167369" y="1868170"/>
                  </a:lnTo>
                  <a:lnTo>
                    <a:pt x="162284" y="1865947"/>
                  </a:lnTo>
                  <a:lnTo>
                    <a:pt x="157834" y="1863725"/>
                  </a:lnTo>
                  <a:lnTo>
                    <a:pt x="153384" y="1861185"/>
                  </a:lnTo>
                  <a:lnTo>
                    <a:pt x="149570" y="1858010"/>
                  </a:lnTo>
                  <a:lnTo>
                    <a:pt x="146074" y="1855470"/>
                  </a:lnTo>
                  <a:lnTo>
                    <a:pt x="142578" y="1852612"/>
                  </a:lnTo>
                  <a:lnTo>
                    <a:pt x="139717" y="1849437"/>
                  </a:lnTo>
                  <a:lnTo>
                    <a:pt x="137174" y="1846262"/>
                  </a:lnTo>
                  <a:lnTo>
                    <a:pt x="134632" y="1843087"/>
                  </a:lnTo>
                  <a:lnTo>
                    <a:pt x="132725" y="1839912"/>
                  </a:lnTo>
                  <a:lnTo>
                    <a:pt x="130500" y="1836420"/>
                  </a:lnTo>
                  <a:lnTo>
                    <a:pt x="128911" y="1832927"/>
                  </a:lnTo>
                  <a:lnTo>
                    <a:pt x="127321" y="1829435"/>
                  </a:lnTo>
                  <a:lnTo>
                    <a:pt x="126368" y="1825625"/>
                  </a:lnTo>
                  <a:lnTo>
                    <a:pt x="125414" y="1821815"/>
                  </a:lnTo>
                  <a:lnTo>
                    <a:pt x="124779" y="1818322"/>
                  </a:lnTo>
                  <a:lnTo>
                    <a:pt x="124143" y="1814512"/>
                  </a:lnTo>
                  <a:lnTo>
                    <a:pt x="123825" y="1810385"/>
                  </a:lnTo>
                  <a:lnTo>
                    <a:pt x="123825" y="1803082"/>
                  </a:lnTo>
                  <a:lnTo>
                    <a:pt x="124461" y="1794827"/>
                  </a:lnTo>
                  <a:lnTo>
                    <a:pt x="125732" y="1786890"/>
                  </a:lnTo>
                  <a:lnTo>
                    <a:pt x="127321" y="1779270"/>
                  </a:lnTo>
                  <a:lnTo>
                    <a:pt x="129546" y="1771015"/>
                  </a:lnTo>
                  <a:lnTo>
                    <a:pt x="132725" y="1763077"/>
                  </a:lnTo>
                  <a:lnTo>
                    <a:pt x="135585" y="1755775"/>
                  </a:lnTo>
                  <a:lnTo>
                    <a:pt x="139082" y="1747837"/>
                  </a:lnTo>
                  <a:lnTo>
                    <a:pt x="142578" y="1740535"/>
                  </a:lnTo>
                  <a:lnTo>
                    <a:pt x="146710" y="1733550"/>
                  </a:lnTo>
                  <a:lnTo>
                    <a:pt x="150524" y="1726565"/>
                  </a:lnTo>
                  <a:lnTo>
                    <a:pt x="154020" y="1720532"/>
                  </a:lnTo>
                  <a:lnTo>
                    <a:pt x="161966" y="1708785"/>
                  </a:lnTo>
                  <a:lnTo>
                    <a:pt x="168958" y="1699260"/>
                  </a:lnTo>
                  <a:lnTo>
                    <a:pt x="174362" y="1691640"/>
                  </a:lnTo>
                  <a:lnTo>
                    <a:pt x="179447" y="1685607"/>
                  </a:lnTo>
                  <a:lnTo>
                    <a:pt x="201378" y="1683702"/>
                  </a:lnTo>
                  <a:lnTo>
                    <a:pt x="222038" y="1682750"/>
                  </a:lnTo>
                  <a:lnTo>
                    <a:pt x="242697" y="1681797"/>
                  </a:lnTo>
                  <a:lnTo>
                    <a:pt x="262721" y="1681480"/>
                  </a:lnTo>
                  <a:lnTo>
                    <a:pt x="282427" y="1681162"/>
                  </a:lnTo>
                  <a:close/>
                  <a:moveTo>
                    <a:pt x="238591" y="1387475"/>
                  </a:moveTo>
                  <a:lnTo>
                    <a:pt x="261431" y="1387475"/>
                  </a:lnTo>
                  <a:lnTo>
                    <a:pt x="283636" y="1387792"/>
                  </a:lnTo>
                  <a:lnTo>
                    <a:pt x="305207" y="1388426"/>
                  </a:lnTo>
                  <a:lnTo>
                    <a:pt x="325827" y="1389378"/>
                  </a:lnTo>
                  <a:lnTo>
                    <a:pt x="346129" y="1390329"/>
                  </a:lnTo>
                  <a:lnTo>
                    <a:pt x="365796" y="1391915"/>
                  </a:lnTo>
                  <a:lnTo>
                    <a:pt x="384512" y="1393500"/>
                  </a:lnTo>
                  <a:lnTo>
                    <a:pt x="402911" y="1395720"/>
                  </a:lnTo>
                  <a:lnTo>
                    <a:pt x="420992" y="1397623"/>
                  </a:lnTo>
                  <a:lnTo>
                    <a:pt x="438122" y="1400160"/>
                  </a:lnTo>
                  <a:lnTo>
                    <a:pt x="454618" y="1402697"/>
                  </a:lnTo>
                  <a:lnTo>
                    <a:pt x="470796" y="1405234"/>
                  </a:lnTo>
                  <a:lnTo>
                    <a:pt x="486339" y="1408405"/>
                  </a:lnTo>
                  <a:lnTo>
                    <a:pt x="501566" y="1411577"/>
                  </a:lnTo>
                  <a:lnTo>
                    <a:pt x="516158" y="1414748"/>
                  </a:lnTo>
                  <a:lnTo>
                    <a:pt x="530116" y="1418554"/>
                  </a:lnTo>
                  <a:lnTo>
                    <a:pt x="543439" y="1422042"/>
                  </a:lnTo>
                  <a:lnTo>
                    <a:pt x="556445" y="1425848"/>
                  </a:lnTo>
                  <a:lnTo>
                    <a:pt x="568817" y="1429336"/>
                  </a:lnTo>
                  <a:lnTo>
                    <a:pt x="580871" y="1433776"/>
                  </a:lnTo>
                  <a:lnTo>
                    <a:pt x="592291" y="1437581"/>
                  </a:lnTo>
                  <a:lnTo>
                    <a:pt x="603393" y="1442021"/>
                  </a:lnTo>
                  <a:lnTo>
                    <a:pt x="613862" y="1446144"/>
                  </a:lnTo>
                  <a:lnTo>
                    <a:pt x="624013" y="1450584"/>
                  </a:lnTo>
                  <a:lnTo>
                    <a:pt x="633846" y="1455023"/>
                  </a:lnTo>
                  <a:lnTo>
                    <a:pt x="643046" y="1459463"/>
                  </a:lnTo>
                  <a:lnTo>
                    <a:pt x="651928" y="1463903"/>
                  </a:lnTo>
                  <a:lnTo>
                    <a:pt x="660176" y="1468660"/>
                  </a:lnTo>
                  <a:lnTo>
                    <a:pt x="668106" y="1473100"/>
                  </a:lnTo>
                  <a:lnTo>
                    <a:pt x="676037" y="1477857"/>
                  </a:lnTo>
                  <a:lnTo>
                    <a:pt x="683015" y="1482297"/>
                  </a:lnTo>
                  <a:lnTo>
                    <a:pt x="696339" y="1491493"/>
                  </a:lnTo>
                  <a:lnTo>
                    <a:pt x="708076" y="1500373"/>
                  </a:lnTo>
                  <a:lnTo>
                    <a:pt x="718544" y="1508936"/>
                  </a:lnTo>
                  <a:lnTo>
                    <a:pt x="728061" y="1517181"/>
                  </a:lnTo>
                  <a:lnTo>
                    <a:pt x="735991" y="1525426"/>
                  </a:lnTo>
                  <a:lnTo>
                    <a:pt x="742653" y="1532720"/>
                  </a:lnTo>
                  <a:lnTo>
                    <a:pt x="748680" y="1539697"/>
                  </a:lnTo>
                  <a:lnTo>
                    <a:pt x="753438" y="1546357"/>
                  </a:lnTo>
                  <a:lnTo>
                    <a:pt x="757245" y="1551748"/>
                  </a:lnTo>
                  <a:lnTo>
                    <a:pt x="760417" y="1556188"/>
                  </a:lnTo>
                  <a:lnTo>
                    <a:pt x="763906" y="1563165"/>
                  </a:lnTo>
                  <a:lnTo>
                    <a:pt x="764858" y="1565385"/>
                  </a:lnTo>
                  <a:lnTo>
                    <a:pt x="765175" y="1569824"/>
                  </a:lnTo>
                  <a:lnTo>
                    <a:pt x="765175" y="1573630"/>
                  </a:lnTo>
                  <a:lnTo>
                    <a:pt x="764858" y="1577118"/>
                  </a:lnTo>
                  <a:lnTo>
                    <a:pt x="764224" y="1581241"/>
                  </a:lnTo>
                  <a:lnTo>
                    <a:pt x="763589" y="1584730"/>
                  </a:lnTo>
                  <a:lnTo>
                    <a:pt x="762637" y="1587901"/>
                  </a:lnTo>
                  <a:lnTo>
                    <a:pt x="761369" y="1591389"/>
                  </a:lnTo>
                  <a:lnTo>
                    <a:pt x="760100" y="1594878"/>
                  </a:lnTo>
                  <a:lnTo>
                    <a:pt x="758196" y="1598049"/>
                  </a:lnTo>
                  <a:lnTo>
                    <a:pt x="756610" y="1600903"/>
                  </a:lnTo>
                  <a:lnTo>
                    <a:pt x="754073" y="1604074"/>
                  </a:lnTo>
                  <a:lnTo>
                    <a:pt x="751852" y="1606929"/>
                  </a:lnTo>
                  <a:lnTo>
                    <a:pt x="749631" y="1609783"/>
                  </a:lnTo>
                  <a:lnTo>
                    <a:pt x="746777" y="1612320"/>
                  </a:lnTo>
                  <a:lnTo>
                    <a:pt x="740749" y="1617711"/>
                  </a:lnTo>
                  <a:lnTo>
                    <a:pt x="734405" y="1622468"/>
                  </a:lnTo>
                  <a:lnTo>
                    <a:pt x="726792" y="1626908"/>
                  </a:lnTo>
                  <a:lnTo>
                    <a:pt x="718544" y="1631030"/>
                  </a:lnTo>
                  <a:lnTo>
                    <a:pt x="709979" y="1634836"/>
                  </a:lnTo>
                  <a:lnTo>
                    <a:pt x="700462" y="1638007"/>
                  </a:lnTo>
                  <a:lnTo>
                    <a:pt x="690629" y="1641496"/>
                  </a:lnTo>
                  <a:lnTo>
                    <a:pt x="679843" y="1644350"/>
                  </a:lnTo>
                  <a:lnTo>
                    <a:pt x="669058" y="1646887"/>
                  </a:lnTo>
                  <a:lnTo>
                    <a:pt x="657321" y="1649107"/>
                  </a:lnTo>
                  <a:lnTo>
                    <a:pt x="645266" y="1651327"/>
                  </a:lnTo>
                  <a:lnTo>
                    <a:pt x="632895" y="1653230"/>
                  </a:lnTo>
                  <a:lnTo>
                    <a:pt x="619889" y="1654815"/>
                  </a:lnTo>
                  <a:lnTo>
                    <a:pt x="606566" y="1656084"/>
                  </a:lnTo>
                  <a:lnTo>
                    <a:pt x="592925" y="1657035"/>
                  </a:lnTo>
                  <a:lnTo>
                    <a:pt x="578968" y="1657669"/>
                  </a:lnTo>
                  <a:lnTo>
                    <a:pt x="564693" y="1658304"/>
                  </a:lnTo>
                  <a:lnTo>
                    <a:pt x="550418" y="1658938"/>
                  </a:lnTo>
                  <a:lnTo>
                    <a:pt x="535508" y="1658938"/>
                  </a:lnTo>
                  <a:lnTo>
                    <a:pt x="505690" y="1658938"/>
                  </a:lnTo>
                  <a:lnTo>
                    <a:pt x="474920" y="1658304"/>
                  </a:lnTo>
                  <a:lnTo>
                    <a:pt x="444467" y="1657035"/>
                  </a:lnTo>
                  <a:lnTo>
                    <a:pt x="413379" y="1655132"/>
                  </a:lnTo>
                  <a:lnTo>
                    <a:pt x="382609" y="1652912"/>
                  </a:lnTo>
                  <a:lnTo>
                    <a:pt x="352790" y="1650375"/>
                  </a:lnTo>
                  <a:lnTo>
                    <a:pt x="323289" y="1647204"/>
                  </a:lnTo>
                  <a:lnTo>
                    <a:pt x="294739" y="1644350"/>
                  </a:lnTo>
                  <a:lnTo>
                    <a:pt x="267141" y="1641179"/>
                  </a:lnTo>
                  <a:lnTo>
                    <a:pt x="241446" y="1637690"/>
                  </a:lnTo>
                  <a:lnTo>
                    <a:pt x="217338" y="1634519"/>
                  </a:lnTo>
                  <a:lnTo>
                    <a:pt x="174830" y="1628493"/>
                  </a:lnTo>
                  <a:lnTo>
                    <a:pt x="141839" y="1623102"/>
                  </a:lnTo>
                  <a:lnTo>
                    <a:pt x="113606" y="1618345"/>
                  </a:lnTo>
                  <a:lnTo>
                    <a:pt x="106628" y="1616125"/>
                  </a:lnTo>
                  <a:lnTo>
                    <a:pt x="100600" y="1613271"/>
                  </a:lnTo>
                  <a:lnTo>
                    <a:pt x="94256" y="1610417"/>
                  </a:lnTo>
                  <a:lnTo>
                    <a:pt x="89180" y="1607563"/>
                  </a:lnTo>
                  <a:lnTo>
                    <a:pt x="83788" y="1604709"/>
                  </a:lnTo>
                  <a:lnTo>
                    <a:pt x="79029" y="1601220"/>
                  </a:lnTo>
                  <a:lnTo>
                    <a:pt x="74906" y="1597732"/>
                  </a:lnTo>
                  <a:lnTo>
                    <a:pt x="70782" y="1594243"/>
                  </a:lnTo>
                  <a:lnTo>
                    <a:pt x="67292" y="1590438"/>
                  </a:lnTo>
                  <a:lnTo>
                    <a:pt x="64120" y="1586632"/>
                  </a:lnTo>
                  <a:lnTo>
                    <a:pt x="60948" y="1582827"/>
                  </a:lnTo>
                  <a:lnTo>
                    <a:pt x="58410" y="1578704"/>
                  </a:lnTo>
                  <a:lnTo>
                    <a:pt x="56190" y="1574581"/>
                  </a:lnTo>
                  <a:lnTo>
                    <a:pt x="53969" y="1570776"/>
                  </a:lnTo>
                  <a:lnTo>
                    <a:pt x="52383" y="1566019"/>
                  </a:lnTo>
                  <a:lnTo>
                    <a:pt x="51114" y="1561896"/>
                  </a:lnTo>
                  <a:lnTo>
                    <a:pt x="49528" y="1557456"/>
                  </a:lnTo>
                  <a:lnTo>
                    <a:pt x="48894" y="1552699"/>
                  </a:lnTo>
                  <a:lnTo>
                    <a:pt x="48259" y="1548260"/>
                  </a:lnTo>
                  <a:lnTo>
                    <a:pt x="47625" y="1543503"/>
                  </a:lnTo>
                  <a:lnTo>
                    <a:pt x="47625" y="1539063"/>
                  </a:lnTo>
                  <a:lnTo>
                    <a:pt x="47625" y="1534306"/>
                  </a:lnTo>
                  <a:lnTo>
                    <a:pt x="47942" y="1529549"/>
                  </a:lnTo>
                  <a:lnTo>
                    <a:pt x="48259" y="1524792"/>
                  </a:lnTo>
                  <a:lnTo>
                    <a:pt x="49845" y="1515278"/>
                  </a:lnTo>
                  <a:lnTo>
                    <a:pt x="52383" y="1505447"/>
                  </a:lnTo>
                  <a:lnTo>
                    <a:pt x="54921" y="1495933"/>
                  </a:lnTo>
                  <a:lnTo>
                    <a:pt x="58410" y="1486419"/>
                  </a:lnTo>
                  <a:lnTo>
                    <a:pt x="61900" y="1477223"/>
                  </a:lnTo>
                  <a:lnTo>
                    <a:pt x="66341" y="1468026"/>
                  </a:lnTo>
                  <a:lnTo>
                    <a:pt x="70465" y="1459146"/>
                  </a:lnTo>
                  <a:lnTo>
                    <a:pt x="75223" y="1450584"/>
                  </a:lnTo>
                  <a:lnTo>
                    <a:pt x="79664" y="1442655"/>
                  </a:lnTo>
                  <a:lnTo>
                    <a:pt x="84422" y="1434727"/>
                  </a:lnTo>
                  <a:lnTo>
                    <a:pt x="93622" y="1420773"/>
                  </a:lnTo>
                  <a:lnTo>
                    <a:pt x="101869" y="1409040"/>
                  </a:lnTo>
                  <a:lnTo>
                    <a:pt x="108848" y="1400160"/>
                  </a:lnTo>
                  <a:lnTo>
                    <a:pt x="114875" y="1392232"/>
                  </a:lnTo>
                  <a:lnTo>
                    <a:pt x="140888" y="1390646"/>
                  </a:lnTo>
                  <a:lnTo>
                    <a:pt x="166582" y="1389378"/>
                  </a:lnTo>
                  <a:lnTo>
                    <a:pt x="191326" y="1388426"/>
                  </a:lnTo>
                  <a:lnTo>
                    <a:pt x="215434" y="1387792"/>
                  </a:lnTo>
                  <a:lnTo>
                    <a:pt x="238591" y="1387475"/>
                  </a:lnTo>
                  <a:close/>
                  <a:moveTo>
                    <a:pt x="220197" y="1096962"/>
                  </a:moveTo>
                  <a:lnTo>
                    <a:pt x="246252" y="1096962"/>
                  </a:lnTo>
                  <a:lnTo>
                    <a:pt x="271989" y="1097280"/>
                  </a:lnTo>
                  <a:lnTo>
                    <a:pt x="296773" y="1097918"/>
                  </a:lnTo>
                  <a:lnTo>
                    <a:pt x="320604" y="1098874"/>
                  </a:lnTo>
                  <a:lnTo>
                    <a:pt x="343799" y="1099829"/>
                  </a:lnTo>
                  <a:lnTo>
                    <a:pt x="366677" y="1101422"/>
                  </a:lnTo>
                  <a:lnTo>
                    <a:pt x="388601" y="1103015"/>
                  </a:lnTo>
                  <a:lnTo>
                    <a:pt x="409890" y="1104927"/>
                  </a:lnTo>
                  <a:lnTo>
                    <a:pt x="429908" y="1107157"/>
                  </a:lnTo>
                  <a:lnTo>
                    <a:pt x="449926" y="1109706"/>
                  </a:lnTo>
                  <a:lnTo>
                    <a:pt x="469308" y="1112255"/>
                  </a:lnTo>
                  <a:lnTo>
                    <a:pt x="487737" y="1114804"/>
                  </a:lnTo>
                  <a:lnTo>
                    <a:pt x="505849" y="1117990"/>
                  </a:lnTo>
                  <a:lnTo>
                    <a:pt x="523007" y="1121176"/>
                  </a:lnTo>
                  <a:lnTo>
                    <a:pt x="539848" y="1124362"/>
                  </a:lnTo>
                  <a:lnTo>
                    <a:pt x="555735" y="1127867"/>
                  </a:lnTo>
                  <a:lnTo>
                    <a:pt x="571622" y="1131691"/>
                  </a:lnTo>
                  <a:lnTo>
                    <a:pt x="586556" y="1135514"/>
                  </a:lnTo>
                  <a:lnTo>
                    <a:pt x="600854" y="1139019"/>
                  </a:lnTo>
                  <a:lnTo>
                    <a:pt x="614517" y="1143479"/>
                  </a:lnTo>
                  <a:lnTo>
                    <a:pt x="627545" y="1147302"/>
                  </a:lnTo>
                  <a:lnTo>
                    <a:pt x="640255" y="1151444"/>
                  </a:lnTo>
                  <a:lnTo>
                    <a:pt x="652964" y="1155905"/>
                  </a:lnTo>
                  <a:lnTo>
                    <a:pt x="664403" y="1160366"/>
                  </a:lnTo>
                  <a:lnTo>
                    <a:pt x="675524" y="1164826"/>
                  </a:lnTo>
                  <a:lnTo>
                    <a:pt x="686010" y="1169287"/>
                  </a:lnTo>
                  <a:lnTo>
                    <a:pt x="696178" y="1173747"/>
                  </a:lnTo>
                  <a:lnTo>
                    <a:pt x="706028" y="1178526"/>
                  </a:lnTo>
                  <a:lnTo>
                    <a:pt x="715242" y="1182987"/>
                  </a:lnTo>
                  <a:lnTo>
                    <a:pt x="724139" y="1187766"/>
                  </a:lnTo>
                  <a:lnTo>
                    <a:pt x="732400" y="1192227"/>
                  </a:lnTo>
                  <a:lnTo>
                    <a:pt x="740344" y="1196687"/>
                  </a:lnTo>
                  <a:lnTo>
                    <a:pt x="747970" y="1201466"/>
                  </a:lnTo>
                  <a:lnTo>
                    <a:pt x="761315" y="1210388"/>
                  </a:lnTo>
                  <a:lnTo>
                    <a:pt x="773707" y="1218990"/>
                  </a:lnTo>
                  <a:lnTo>
                    <a:pt x="784193" y="1227593"/>
                  </a:lnTo>
                  <a:lnTo>
                    <a:pt x="793407" y="1235558"/>
                  </a:lnTo>
                  <a:lnTo>
                    <a:pt x="801033" y="1242886"/>
                  </a:lnTo>
                  <a:lnTo>
                    <a:pt x="808024" y="1250214"/>
                  </a:lnTo>
                  <a:lnTo>
                    <a:pt x="813425" y="1256268"/>
                  </a:lnTo>
                  <a:lnTo>
                    <a:pt x="817874" y="1262003"/>
                  </a:lnTo>
                  <a:lnTo>
                    <a:pt x="821369" y="1266782"/>
                  </a:lnTo>
                  <a:lnTo>
                    <a:pt x="823593" y="1270605"/>
                  </a:lnTo>
                  <a:lnTo>
                    <a:pt x="825817" y="1273473"/>
                  </a:lnTo>
                  <a:lnTo>
                    <a:pt x="827088" y="1276021"/>
                  </a:lnTo>
                  <a:lnTo>
                    <a:pt x="827088" y="1280163"/>
                  </a:lnTo>
                  <a:lnTo>
                    <a:pt x="827088" y="1283987"/>
                  </a:lnTo>
                  <a:lnTo>
                    <a:pt x="826770" y="1287810"/>
                  </a:lnTo>
                  <a:lnTo>
                    <a:pt x="826135" y="1291633"/>
                  </a:lnTo>
                  <a:lnTo>
                    <a:pt x="824864" y="1295138"/>
                  </a:lnTo>
                  <a:lnTo>
                    <a:pt x="823911" y="1298643"/>
                  </a:lnTo>
                  <a:lnTo>
                    <a:pt x="822640" y="1301829"/>
                  </a:lnTo>
                  <a:lnTo>
                    <a:pt x="821051" y="1305334"/>
                  </a:lnTo>
                  <a:lnTo>
                    <a:pt x="819145" y="1308520"/>
                  </a:lnTo>
                  <a:lnTo>
                    <a:pt x="816920" y="1311387"/>
                  </a:lnTo>
                  <a:lnTo>
                    <a:pt x="814696" y="1314892"/>
                  </a:lnTo>
                  <a:lnTo>
                    <a:pt x="811836" y="1317441"/>
                  </a:lnTo>
                  <a:lnTo>
                    <a:pt x="808977" y="1320308"/>
                  </a:lnTo>
                  <a:lnTo>
                    <a:pt x="806117" y="1322857"/>
                  </a:lnTo>
                  <a:lnTo>
                    <a:pt x="802622" y="1325406"/>
                  </a:lnTo>
                  <a:lnTo>
                    <a:pt x="799127" y="1328274"/>
                  </a:lnTo>
                  <a:lnTo>
                    <a:pt x="791501" y="1333053"/>
                  </a:lnTo>
                  <a:lnTo>
                    <a:pt x="782922" y="1337514"/>
                  </a:lnTo>
                  <a:lnTo>
                    <a:pt x="773389" y="1341655"/>
                  </a:lnTo>
                  <a:lnTo>
                    <a:pt x="763222" y="1345479"/>
                  </a:lnTo>
                  <a:lnTo>
                    <a:pt x="752418" y="1348984"/>
                  </a:lnTo>
                  <a:lnTo>
                    <a:pt x="740980" y="1352170"/>
                  </a:lnTo>
                  <a:lnTo>
                    <a:pt x="728905" y="1355037"/>
                  </a:lnTo>
                  <a:lnTo>
                    <a:pt x="716196" y="1357586"/>
                  </a:lnTo>
                  <a:lnTo>
                    <a:pt x="702850" y="1359816"/>
                  </a:lnTo>
                  <a:lnTo>
                    <a:pt x="688870" y="1362365"/>
                  </a:lnTo>
                  <a:lnTo>
                    <a:pt x="674253" y="1363958"/>
                  </a:lnTo>
                  <a:lnTo>
                    <a:pt x="659637" y="1365551"/>
                  </a:lnTo>
                  <a:lnTo>
                    <a:pt x="644385" y="1366826"/>
                  </a:lnTo>
                  <a:lnTo>
                    <a:pt x="628498" y="1367782"/>
                  </a:lnTo>
                  <a:lnTo>
                    <a:pt x="612611" y="1368737"/>
                  </a:lnTo>
                  <a:lnTo>
                    <a:pt x="596088" y="1369056"/>
                  </a:lnTo>
                  <a:lnTo>
                    <a:pt x="579248" y="1369693"/>
                  </a:lnTo>
                  <a:lnTo>
                    <a:pt x="562407" y="1370012"/>
                  </a:lnTo>
                  <a:lnTo>
                    <a:pt x="528091" y="1369693"/>
                  </a:lnTo>
                  <a:lnTo>
                    <a:pt x="492821" y="1369056"/>
                  </a:lnTo>
                  <a:lnTo>
                    <a:pt x="457234" y="1367782"/>
                  </a:lnTo>
                  <a:lnTo>
                    <a:pt x="421964" y="1365870"/>
                  </a:lnTo>
                  <a:lnTo>
                    <a:pt x="386377" y="1363640"/>
                  </a:lnTo>
                  <a:lnTo>
                    <a:pt x="351743" y="1360772"/>
                  </a:lnTo>
                  <a:lnTo>
                    <a:pt x="317744" y="1358223"/>
                  </a:lnTo>
                  <a:lnTo>
                    <a:pt x="284699" y="1355037"/>
                  </a:lnTo>
                  <a:lnTo>
                    <a:pt x="253242" y="1351851"/>
                  </a:lnTo>
                  <a:lnTo>
                    <a:pt x="223057" y="1348346"/>
                  </a:lnTo>
                  <a:lnTo>
                    <a:pt x="195413" y="1345160"/>
                  </a:lnTo>
                  <a:lnTo>
                    <a:pt x="146480" y="1339107"/>
                  </a:lnTo>
                  <a:lnTo>
                    <a:pt x="108986" y="1334009"/>
                  </a:lnTo>
                  <a:lnTo>
                    <a:pt x="75941" y="1329230"/>
                  </a:lnTo>
                  <a:lnTo>
                    <a:pt x="67997" y="1326681"/>
                  </a:lnTo>
                  <a:lnTo>
                    <a:pt x="60689" y="1323813"/>
                  </a:lnTo>
                  <a:lnTo>
                    <a:pt x="54016" y="1321264"/>
                  </a:lnTo>
                  <a:lnTo>
                    <a:pt x="47661" y="1318078"/>
                  </a:lnTo>
                  <a:lnTo>
                    <a:pt x="41942" y="1315211"/>
                  </a:lnTo>
                  <a:lnTo>
                    <a:pt x="36223" y="1311706"/>
                  </a:lnTo>
                  <a:lnTo>
                    <a:pt x="31456" y="1308201"/>
                  </a:lnTo>
                  <a:lnTo>
                    <a:pt x="26690" y="1305015"/>
                  </a:lnTo>
                  <a:lnTo>
                    <a:pt x="22560" y="1300873"/>
                  </a:lnTo>
                  <a:lnTo>
                    <a:pt x="18747" y="1297368"/>
                  </a:lnTo>
                  <a:lnTo>
                    <a:pt x="15251" y="1293545"/>
                  </a:lnTo>
                  <a:lnTo>
                    <a:pt x="12392" y="1289085"/>
                  </a:lnTo>
                  <a:lnTo>
                    <a:pt x="9532" y="1285261"/>
                  </a:lnTo>
                  <a:lnTo>
                    <a:pt x="7308" y="1281119"/>
                  </a:lnTo>
                  <a:lnTo>
                    <a:pt x="5401" y="1276659"/>
                  </a:lnTo>
                  <a:lnTo>
                    <a:pt x="3495" y="1272198"/>
                  </a:lnTo>
                  <a:lnTo>
                    <a:pt x="2224" y="1267738"/>
                  </a:lnTo>
                  <a:lnTo>
                    <a:pt x="1271" y="1263277"/>
                  </a:lnTo>
                  <a:lnTo>
                    <a:pt x="635" y="1258816"/>
                  </a:lnTo>
                  <a:lnTo>
                    <a:pt x="317" y="1253719"/>
                  </a:lnTo>
                  <a:lnTo>
                    <a:pt x="0" y="1249258"/>
                  </a:lnTo>
                  <a:lnTo>
                    <a:pt x="0" y="1244479"/>
                  </a:lnTo>
                  <a:lnTo>
                    <a:pt x="317" y="1239700"/>
                  </a:lnTo>
                  <a:lnTo>
                    <a:pt x="953" y="1234921"/>
                  </a:lnTo>
                  <a:lnTo>
                    <a:pt x="1588" y="1230141"/>
                  </a:lnTo>
                  <a:lnTo>
                    <a:pt x="2542" y="1225362"/>
                  </a:lnTo>
                  <a:lnTo>
                    <a:pt x="5401" y="1215804"/>
                  </a:lnTo>
                  <a:lnTo>
                    <a:pt x="8579" y="1205927"/>
                  </a:lnTo>
                  <a:lnTo>
                    <a:pt x="12074" y="1196369"/>
                  </a:lnTo>
                  <a:lnTo>
                    <a:pt x="16840" y="1187448"/>
                  </a:lnTo>
                  <a:lnTo>
                    <a:pt x="21289" y="1178208"/>
                  </a:lnTo>
                  <a:lnTo>
                    <a:pt x="26373" y="1168968"/>
                  </a:lnTo>
                  <a:lnTo>
                    <a:pt x="31774" y="1160366"/>
                  </a:lnTo>
                  <a:lnTo>
                    <a:pt x="36858" y="1152400"/>
                  </a:lnTo>
                  <a:lnTo>
                    <a:pt x="42577" y="1144435"/>
                  </a:lnTo>
                  <a:lnTo>
                    <a:pt x="47661" y="1137107"/>
                  </a:lnTo>
                  <a:lnTo>
                    <a:pt x="53063" y="1130416"/>
                  </a:lnTo>
                  <a:lnTo>
                    <a:pt x="62595" y="1118627"/>
                  </a:lnTo>
                  <a:lnTo>
                    <a:pt x="70221" y="1109706"/>
                  </a:lnTo>
                  <a:lnTo>
                    <a:pt x="77529" y="1101741"/>
                  </a:lnTo>
                  <a:lnTo>
                    <a:pt x="107397" y="1100148"/>
                  </a:lnTo>
                  <a:lnTo>
                    <a:pt x="136948" y="1098874"/>
                  </a:lnTo>
                  <a:lnTo>
                    <a:pt x="165227" y="1097918"/>
                  </a:lnTo>
                  <a:lnTo>
                    <a:pt x="193189" y="1097280"/>
                  </a:lnTo>
                  <a:lnTo>
                    <a:pt x="220197" y="1096962"/>
                  </a:lnTo>
                  <a:close/>
                  <a:moveTo>
                    <a:pt x="441326" y="742950"/>
                  </a:moveTo>
                  <a:lnTo>
                    <a:pt x="460693" y="742950"/>
                  </a:lnTo>
                  <a:lnTo>
                    <a:pt x="479108" y="743267"/>
                  </a:lnTo>
                  <a:lnTo>
                    <a:pt x="497206" y="744220"/>
                  </a:lnTo>
                  <a:lnTo>
                    <a:pt x="514668" y="745490"/>
                  </a:lnTo>
                  <a:lnTo>
                    <a:pt x="531178" y="747712"/>
                  </a:lnTo>
                  <a:lnTo>
                    <a:pt x="547688" y="749935"/>
                  </a:lnTo>
                  <a:lnTo>
                    <a:pt x="563246" y="752475"/>
                  </a:lnTo>
                  <a:lnTo>
                    <a:pt x="578486" y="755332"/>
                  </a:lnTo>
                  <a:lnTo>
                    <a:pt x="593408" y="758507"/>
                  </a:lnTo>
                  <a:lnTo>
                    <a:pt x="607378" y="762635"/>
                  </a:lnTo>
                  <a:lnTo>
                    <a:pt x="620713" y="766445"/>
                  </a:lnTo>
                  <a:lnTo>
                    <a:pt x="633731" y="770890"/>
                  </a:lnTo>
                  <a:lnTo>
                    <a:pt x="646431" y="775335"/>
                  </a:lnTo>
                  <a:lnTo>
                    <a:pt x="658496" y="780097"/>
                  </a:lnTo>
                  <a:lnTo>
                    <a:pt x="669926" y="785495"/>
                  </a:lnTo>
                  <a:lnTo>
                    <a:pt x="681038" y="790575"/>
                  </a:lnTo>
                  <a:lnTo>
                    <a:pt x="691833" y="796290"/>
                  </a:lnTo>
                  <a:lnTo>
                    <a:pt x="701993" y="801687"/>
                  </a:lnTo>
                  <a:lnTo>
                    <a:pt x="711836" y="807720"/>
                  </a:lnTo>
                  <a:lnTo>
                    <a:pt x="721361" y="813752"/>
                  </a:lnTo>
                  <a:lnTo>
                    <a:pt x="729933" y="819785"/>
                  </a:lnTo>
                  <a:lnTo>
                    <a:pt x="738506" y="825817"/>
                  </a:lnTo>
                  <a:lnTo>
                    <a:pt x="746443" y="832167"/>
                  </a:lnTo>
                  <a:lnTo>
                    <a:pt x="754063" y="838517"/>
                  </a:lnTo>
                  <a:lnTo>
                    <a:pt x="761366" y="844867"/>
                  </a:lnTo>
                  <a:lnTo>
                    <a:pt x="768351" y="851217"/>
                  </a:lnTo>
                  <a:lnTo>
                    <a:pt x="774383" y="857567"/>
                  </a:lnTo>
                  <a:lnTo>
                    <a:pt x="780733" y="864235"/>
                  </a:lnTo>
                  <a:lnTo>
                    <a:pt x="786448" y="870267"/>
                  </a:lnTo>
                  <a:lnTo>
                    <a:pt x="791846" y="876617"/>
                  </a:lnTo>
                  <a:lnTo>
                    <a:pt x="796926" y="882650"/>
                  </a:lnTo>
                  <a:lnTo>
                    <a:pt x="805816" y="894715"/>
                  </a:lnTo>
                  <a:lnTo>
                    <a:pt x="813753" y="906145"/>
                  </a:lnTo>
                  <a:lnTo>
                    <a:pt x="820421" y="916622"/>
                  </a:lnTo>
                  <a:lnTo>
                    <a:pt x="826136" y="926465"/>
                  </a:lnTo>
                  <a:lnTo>
                    <a:pt x="830581" y="935355"/>
                  </a:lnTo>
                  <a:lnTo>
                    <a:pt x="833756" y="942657"/>
                  </a:lnTo>
                  <a:lnTo>
                    <a:pt x="836613" y="949007"/>
                  </a:lnTo>
                  <a:lnTo>
                    <a:pt x="838518" y="953452"/>
                  </a:lnTo>
                  <a:lnTo>
                    <a:pt x="839788" y="957262"/>
                  </a:lnTo>
                  <a:lnTo>
                    <a:pt x="839788" y="962342"/>
                  </a:lnTo>
                  <a:lnTo>
                    <a:pt x="839788" y="966787"/>
                  </a:lnTo>
                  <a:lnTo>
                    <a:pt x="839471" y="971867"/>
                  </a:lnTo>
                  <a:lnTo>
                    <a:pt x="838836" y="976312"/>
                  </a:lnTo>
                  <a:lnTo>
                    <a:pt x="838201" y="980757"/>
                  </a:lnTo>
                  <a:lnTo>
                    <a:pt x="837248" y="985202"/>
                  </a:lnTo>
                  <a:lnTo>
                    <a:pt x="835978" y="989012"/>
                  </a:lnTo>
                  <a:lnTo>
                    <a:pt x="834073" y="993457"/>
                  </a:lnTo>
                  <a:lnTo>
                    <a:pt x="832168" y="997267"/>
                  </a:lnTo>
                  <a:lnTo>
                    <a:pt x="830263" y="1001077"/>
                  </a:lnTo>
                  <a:lnTo>
                    <a:pt x="828041" y="1004887"/>
                  </a:lnTo>
                  <a:lnTo>
                    <a:pt x="825818" y="1008380"/>
                  </a:lnTo>
                  <a:lnTo>
                    <a:pt x="822643" y="1011872"/>
                  </a:lnTo>
                  <a:lnTo>
                    <a:pt x="819786" y="1015365"/>
                  </a:lnTo>
                  <a:lnTo>
                    <a:pt x="816928" y="1018540"/>
                  </a:lnTo>
                  <a:lnTo>
                    <a:pt x="813753" y="1021715"/>
                  </a:lnTo>
                  <a:lnTo>
                    <a:pt x="809943" y="1024572"/>
                  </a:lnTo>
                  <a:lnTo>
                    <a:pt x="806133" y="1027747"/>
                  </a:lnTo>
                  <a:lnTo>
                    <a:pt x="802323" y="1030605"/>
                  </a:lnTo>
                  <a:lnTo>
                    <a:pt x="798196" y="1033145"/>
                  </a:lnTo>
                  <a:lnTo>
                    <a:pt x="789306" y="1038542"/>
                  </a:lnTo>
                  <a:lnTo>
                    <a:pt x="780098" y="1042987"/>
                  </a:lnTo>
                  <a:lnTo>
                    <a:pt x="769938" y="1047115"/>
                  </a:lnTo>
                  <a:lnTo>
                    <a:pt x="758826" y="1051242"/>
                  </a:lnTo>
                  <a:lnTo>
                    <a:pt x="747396" y="1054735"/>
                  </a:lnTo>
                  <a:lnTo>
                    <a:pt x="735648" y="1057910"/>
                  </a:lnTo>
                  <a:lnTo>
                    <a:pt x="722948" y="1061085"/>
                  </a:lnTo>
                  <a:lnTo>
                    <a:pt x="709931" y="1063625"/>
                  </a:lnTo>
                  <a:lnTo>
                    <a:pt x="696278" y="1065530"/>
                  </a:lnTo>
                  <a:lnTo>
                    <a:pt x="682308" y="1067435"/>
                  </a:lnTo>
                  <a:lnTo>
                    <a:pt x="668021" y="1069022"/>
                  </a:lnTo>
                  <a:lnTo>
                    <a:pt x="653098" y="1070292"/>
                  </a:lnTo>
                  <a:lnTo>
                    <a:pt x="637858" y="1071245"/>
                  </a:lnTo>
                  <a:lnTo>
                    <a:pt x="622618" y="1072515"/>
                  </a:lnTo>
                  <a:lnTo>
                    <a:pt x="607061" y="1072832"/>
                  </a:lnTo>
                  <a:lnTo>
                    <a:pt x="590868" y="1073150"/>
                  </a:lnTo>
                  <a:lnTo>
                    <a:pt x="574676" y="1073150"/>
                  </a:lnTo>
                  <a:lnTo>
                    <a:pt x="558166" y="1073150"/>
                  </a:lnTo>
                  <a:lnTo>
                    <a:pt x="525463" y="1072197"/>
                  </a:lnTo>
                  <a:lnTo>
                    <a:pt x="492126" y="1070292"/>
                  </a:lnTo>
                  <a:lnTo>
                    <a:pt x="458471" y="1068070"/>
                  </a:lnTo>
                  <a:lnTo>
                    <a:pt x="425451" y="1065530"/>
                  </a:lnTo>
                  <a:lnTo>
                    <a:pt x="392431" y="1062355"/>
                  </a:lnTo>
                  <a:lnTo>
                    <a:pt x="360681" y="1058545"/>
                  </a:lnTo>
                  <a:lnTo>
                    <a:pt x="329883" y="1054735"/>
                  </a:lnTo>
                  <a:lnTo>
                    <a:pt x="300038" y="1050925"/>
                  </a:lnTo>
                  <a:lnTo>
                    <a:pt x="272098" y="1046480"/>
                  </a:lnTo>
                  <a:lnTo>
                    <a:pt x="245746" y="1042670"/>
                  </a:lnTo>
                  <a:lnTo>
                    <a:pt x="199708" y="1034732"/>
                  </a:lnTo>
                  <a:lnTo>
                    <a:pt x="164148" y="1028700"/>
                  </a:lnTo>
                  <a:lnTo>
                    <a:pt x="141288" y="1023937"/>
                  </a:lnTo>
                  <a:lnTo>
                    <a:pt x="133351" y="1022350"/>
                  </a:lnTo>
                  <a:lnTo>
                    <a:pt x="126048" y="1019492"/>
                  </a:lnTo>
                  <a:lnTo>
                    <a:pt x="119380" y="1016635"/>
                  </a:lnTo>
                  <a:lnTo>
                    <a:pt x="112713" y="1013142"/>
                  </a:lnTo>
                  <a:lnTo>
                    <a:pt x="106680" y="1009650"/>
                  </a:lnTo>
                  <a:lnTo>
                    <a:pt x="101283" y="1006475"/>
                  </a:lnTo>
                  <a:lnTo>
                    <a:pt x="95885" y="1002665"/>
                  </a:lnTo>
                  <a:lnTo>
                    <a:pt x="91440" y="998855"/>
                  </a:lnTo>
                  <a:lnTo>
                    <a:pt x="86995" y="995045"/>
                  </a:lnTo>
                  <a:lnTo>
                    <a:pt x="82868" y="991235"/>
                  </a:lnTo>
                  <a:lnTo>
                    <a:pt x="79375" y="987107"/>
                  </a:lnTo>
                  <a:lnTo>
                    <a:pt x="76200" y="982980"/>
                  </a:lnTo>
                  <a:lnTo>
                    <a:pt x="73660" y="978535"/>
                  </a:lnTo>
                  <a:lnTo>
                    <a:pt x="70803" y="974407"/>
                  </a:lnTo>
                  <a:lnTo>
                    <a:pt x="68580" y="970280"/>
                  </a:lnTo>
                  <a:lnTo>
                    <a:pt x="66993" y="965517"/>
                  </a:lnTo>
                  <a:lnTo>
                    <a:pt x="65405" y="961390"/>
                  </a:lnTo>
                  <a:lnTo>
                    <a:pt x="64135" y="956945"/>
                  </a:lnTo>
                  <a:lnTo>
                    <a:pt x="63183" y="952182"/>
                  </a:lnTo>
                  <a:lnTo>
                    <a:pt x="62548" y="947737"/>
                  </a:lnTo>
                  <a:lnTo>
                    <a:pt x="61913" y="942975"/>
                  </a:lnTo>
                  <a:lnTo>
                    <a:pt x="61913" y="938212"/>
                  </a:lnTo>
                  <a:lnTo>
                    <a:pt x="61913" y="933767"/>
                  </a:lnTo>
                  <a:lnTo>
                    <a:pt x="62230" y="929005"/>
                  </a:lnTo>
                  <a:lnTo>
                    <a:pt x="62548" y="924242"/>
                  </a:lnTo>
                  <a:lnTo>
                    <a:pt x="63183" y="919480"/>
                  </a:lnTo>
                  <a:lnTo>
                    <a:pt x="64135" y="915035"/>
                  </a:lnTo>
                  <a:lnTo>
                    <a:pt x="66358" y="905510"/>
                  </a:lnTo>
                  <a:lnTo>
                    <a:pt x="69215" y="896302"/>
                  </a:lnTo>
                  <a:lnTo>
                    <a:pt x="72708" y="887412"/>
                  </a:lnTo>
                  <a:lnTo>
                    <a:pt x="76835" y="878205"/>
                  </a:lnTo>
                  <a:lnTo>
                    <a:pt x="81280" y="869315"/>
                  </a:lnTo>
                  <a:lnTo>
                    <a:pt x="86043" y="860742"/>
                  </a:lnTo>
                  <a:lnTo>
                    <a:pt x="90805" y="853122"/>
                  </a:lnTo>
                  <a:lnTo>
                    <a:pt x="95568" y="845185"/>
                  </a:lnTo>
                  <a:lnTo>
                    <a:pt x="100965" y="837565"/>
                  </a:lnTo>
                  <a:lnTo>
                    <a:pt x="105728" y="830897"/>
                  </a:lnTo>
                  <a:lnTo>
                    <a:pt x="110808" y="824547"/>
                  </a:lnTo>
                  <a:lnTo>
                    <a:pt x="119698" y="813435"/>
                  </a:lnTo>
                  <a:lnTo>
                    <a:pt x="126683" y="805497"/>
                  </a:lnTo>
                  <a:lnTo>
                    <a:pt x="133351" y="798195"/>
                  </a:lnTo>
                  <a:lnTo>
                    <a:pt x="160973" y="789622"/>
                  </a:lnTo>
                  <a:lnTo>
                    <a:pt x="187961" y="782320"/>
                  </a:lnTo>
                  <a:lnTo>
                    <a:pt x="214631" y="775335"/>
                  </a:lnTo>
                  <a:lnTo>
                    <a:pt x="240348" y="768985"/>
                  </a:lnTo>
                  <a:lnTo>
                    <a:pt x="265113" y="763905"/>
                  </a:lnTo>
                  <a:lnTo>
                    <a:pt x="289561" y="759142"/>
                  </a:lnTo>
                  <a:lnTo>
                    <a:pt x="313056" y="754697"/>
                  </a:lnTo>
                  <a:lnTo>
                    <a:pt x="336233" y="751522"/>
                  </a:lnTo>
                  <a:lnTo>
                    <a:pt x="358458" y="748665"/>
                  </a:lnTo>
                  <a:lnTo>
                    <a:pt x="380048" y="746125"/>
                  </a:lnTo>
                  <a:lnTo>
                    <a:pt x="401321" y="744537"/>
                  </a:lnTo>
                  <a:lnTo>
                    <a:pt x="421641" y="743585"/>
                  </a:lnTo>
                  <a:lnTo>
                    <a:pt x="441326" y="742950"/>
                  </a:lnTo>
                  <a:close/>
                  <a:moveTo>
                    <a:pt x="678926" y="0"/>
                  </a:moveTo>
                  <a:lnTo>
                    <a:pt x="688455" y="0"/>
                  </a:lnTo>
                  <a:lnTo>
                    <a:pt x="698620" y="0"/>
                  </a:lnTo>
                  <a:lnTo>
                    <a:pt x="708785" y="635"/>
                  </a:lnTo>
                  <a:lnTo>
                    <a:pt x="719903" y="1588"/>
                  </a:lnTo>
                  <a:lnTo>
                    <a:pt x="731020" y="3494"/>
                  </a:lnTo>
                  <a:lnTo>
                    <a:pt x="742138" y="6035"/>
                  </a:lnTo>
                  <a:lnTo>
                    <a:pt x="747856" y="7624"/>
                  </a:lnTo>
                  <a:lnTo>
                    <a:pt x="753573" y="9212"/>
                  </a:lnTo>
                  <a:lnTo>
                    <a:pt x="759291" y="11118"/>
                  </a:lnTo>
                  <a:lnTo>
                    <a:pt x="764691" y="13341"/>
                  </a:lnTo>
                  <a:lnTo>
                    <a:pt x="770409" y="15565"/>
                  </a:lnTo>
                  <a:lnTo>
                    <a:pt x="775809" y="18424"/>
                  </a:lnTo>
                  <a:lnTo>
                    <a:pt x="781527" y="21283"/>
                  </a:lnTo>
                  <a:lnTo>
                    <a:pt x="786927" y="24459"/>
                  </a:lnTo>
                  <a:lnTo>
                    <a:pt x="792327" y="27636"/>
                  </a:lnTo>
                  <a:lnTo>
                    <a:pt x="797727" y="31448"/>
                  </a:lnTo>
                  <a:lnTo>
                    <a:pt x="802809" y="35577"/>
                  </a:lnTo>
                  <a:lnTo>
                    <a:pt x="807892" y="40025"/>
                  </a:lnTo>
                  <a:lnTo>
                    <a:pt x="812656" y="44472"/>
                  </a:lnTo>
                  <a:lnTo>
                    <a:pt x="817739" y="49237"/>
                  </a:lnTo>
                  <a:lnTo>
                    <a:pt x="822186" y="54637"/>
                  </a:lnTo>
                  <a:lnTo>
                    <a:pt x="826950" y="60355"/>
                  </a:lnTo>
                  <a:lnTo>
                    <a:pt x="831080" y="66390"/>
                  </a:lnTo>
                  <a:lnTo>
                    <a:pt x="835209" y="72426"/>
                  </a:lnTo>
                  <a:lnTo>
                    <a:pt x="839339" y="79414"/>
                  </a:lnTo>
                  <a:lnTo>
                    <a:pt x="843151" y="86403"/>
                  </a:lnTo>
                  <a:lnTo>
                    <a:pt x="846645" y="93709"/>
                  </a:lnTo>
                  <a:lnTo>
                    <a:pt x="850139" y="101650"/>
                  </a:lnTo>
                  <a:lnTo>
                    <a:pt x="853315" y="110227"/>
                  </a:lnTo>
                  <a:lnTo>
                    <a:pt x="855857" y="118486"/>
                  </a:lnTo>
                  <a:lnTo>
                    <a:pt x="858398" y="127698"/>
                  </a:lnTo>
                  <a:lnTo>
                    <a:pt x="860939" y="137545"/>
                  </a:lnTo>
                  <a:lnTo>
                    <a:pt x="863163" y="147393"/>
                  </a:lnTo>
                  <a:lnTo>
                    <a:pt x="864751" y="158193"/>
                  </a:lnTo>
                  <a:lnTo>
                    <a:pt x="866021" y="168994"/>
                  </a:lnTo>
                  <a:lnTo>
                    <a:pt x="867292" y="180429"/>
                  </a:lnTo>
                  <a:lnTo>
                    <a:pt x="867927" y="192500"/>
                  </a:lnTo>
                  <a:lnTo>
                    <a:pt x="868563" y="204889"/>
                  </a:lnTo>
                  <a:lnTo>
                    <a:pt x="868563" y="217595"/>
                  </a:lnTo>
                  <a:lnTo>
                    <a:pt x="868245" y="230937"/>
                  </a:lnTo>
                  <a:lnTo>
                    <a:pt x="867610" y="268103"/>
                  </a:lnTo>
                  <a:lnTo>
                    <a:pt x="867610" y="303998"/>
                  </a:lnTo>
                  <a:lnTo>
                    <a:pt x="868245" y="337987"/>
                  </a:lnTo>
                  <a:lnTo>
                    <a:pt x="869516" y="371023"/>
                  </a:lnTo>
                  <a:lnTo>
                    <a:pt x="871739" y="402472"/>
                  </a:lnTo>
                  <a:lnTo>
                    <a:pt x="874280" y="432331"/>
                  </a:lnTo>
                  <a:lnTo>
                    <a:pt x="877457" y="461238"/>
                  </a:lnTo>
                  <a:lnTo>
                    <a:pt x="880951" y="488557"/>
                  </a:lnTo>
                  <a:lnTo>
                    <a:pt x="885716" y="514605"/>
                  </a:lnTo>
                  <a:lnTo>
                    <a:pt x="890163" y="539699"/>
                  </a:lnTo>
                  <a:lnTo>
                    <a:pt x="895563" y="563206"/>
                  </a:lnTo>
                  <a:lnTo>
                    <a:pt x="900963" y="586077"/>
                  </a:lnTo>
                  <a:lnTo>
                    <a:pt x="906998" y="607043"/>
                  </a:lnTo>
                  <a:lnTo>
                    <a:pt x="913033" y="627690"/>
                  </a:lnTo>
                  <a:lnTo>
                    <a:pt x="919386" y="647068"/>
                  </a:lnTo>
                  <a:lnTo>
                    <a:pt x="926057" y="665174"/>
                  </a:lnTo>
                  <a:lnTo>
                    <a:pt x="933045" y="682645"/>
                  </a:lnTo>
                  <a:lnTo>
                    <a:pt x="940034" y="698846"/>
                  </a:lnTo>
                  <a:lnTo>
                    <a:pt x="947022" y="714411"/>
                  </a:lnTo>
                  <a:lnTo>
                    <a:pt x="954645" y="729023"/>
                  </a:lnTo>
                  <a:lnTo>
                    <a:pt x="961634" y="742682"/>
                  </a:lnTo>
                  <a:lnTo>
                    <a:pt x="968940" y="755389"/>
                  </a:lnTo>
                  <a:lnTo>
                    <a:pt x="976246" y="767460"/>
                  </a:lnTo>
                  <a:lnTo>
                    <a:pt x="983234" y="778895"/>
                  </a:lnTo>
                  <a:lnTo>
                    <a:pt x="990540" y="789696"/>
                  </a:lnTo>
                  <a:lnTo>
                    <a:pt x="997211" y="799861"/>
                  </a:lnTo>
                  <a:lnTo>
                    <a:pt x="1010869" y="818285"/>
                  </a:lnTo>
                  <a:lnTo>
                    <a:pt x="1022940" y="833850"/>
                  </a:lnTo>
                  <a:lnTo>
                    <a:pt x="1033740" y="847827"/>
                  </a:lnTo>
                  <a:lnTo>
                    <a:pt x="1041999" y="859263"/>
                  </a:lnTo>
                  <a:lnTo>
                    <a:pt x="1050258" y="871334"/>
                  </a:lnTo>
                  <a:lnTo>
                    <a:pt x="1058517" y="883722"/>
                  </a:lnTo>
                  <a:lnTo>
                    <a:pt x="1066141" y="896746"/>
                  </a:lnTo>
                  <a:lnTo>
                    <a:pt x="1073764" y="911041"/>
                  </a:lnTo>
                  <a:lnTo>
                    <a:pt x="1080752" y="925653"/>
                  </a:lnTo>
                  <a:lnTo>
                    <a:pt x="1084247" y="933277"/>
                  </a:lnTo>
                  <a:lnTo>
                    <a:pt x="1087423" y="940900"/>
                  </a:lnTo>
                  <a:lnTo>
                    <a:pt x="1090282" y="949160"/>
                  </a:lnTo>
                  <a:lnTo>
                    <a:pt x="1093458" y="957736"/>
                  </a:lnTo>
                  <a:lnTo>
                    <a:pt x="1096317" y="966313"/>
                  </a:lnTo>
                  <a:lnTo>
                    <a:pt x="1098858" y="975207"/>
                  </a:lnTo>
                  <a:lnTo>
                    <a:pt x="1101400" y="984420"/>
                  </a:lnTo>
                  <a:lnTo>
                    <a:pt x="1104258" y="993949"/>
                  </a:lnTo>
                  <a:lnTo>
                    <a:pt x="1106482" y="1003797"/>
                  </a:lnTo>
                  <a:lnTo>
                    <a:pt x="1108388" y="1013962"/>
                  </a:lnTo>
                  <a:lnTo>
                    <a:pt x="1110294" y="1024127"/>
                  </a:lnTo>
                  <a:lnTo>
                    <a:pt x="1111882" y="1034927"/>
                  </a:lnTo>
                  <a:lnTo>
                    <a:pt x="1113470" y="1046045"/>
                  </a:lnTo>
                  <a:lnTo>
                    <a:pt x="1115376" y="1057798"/>
                  </a:lnTo>
                  <a:lnTo>
                    <a:pt x="1116329" y="1069552"/>
                  </a:lnTo>
                  <a:lnTo>
                    <a:pt x="1117282" y="1081623"/>
                  </a:lnTo>
                  <a:lnTo>
                    <a:pt x="1118235" y="1094329"/>
                  </a:lnTo>
                  <a:lnTo>
                    <a:pt x="1118553" y="1107670"/>
                  </a:lnTo>
                  <a:lnTo>
                    <a:pt x="1118870" y="1121012"/>
                  </a:lnTo>
                  <a:lnTo>
                    <a:pt x="1119188" y="1134671"/>
                  </a:lnTo>
                  <a:lnTo>
                    <a:pt x="1118870" y="1144201"/>
                  </a:lnTo>
                  <a:lnTo>
                    <a:pt x="1118553" y="1153413"/>
                  </a:lnTo>
                  <a:lnTo>
                    <a:pt x="1117600" y="1162308"/>
                  </a:lnTo>
                  <a:lnTo>
                    <a:pt x="1116329" y="1171837"/>
                  </a:lnTo>
                  <a:lnTo>
                    <a:pt x="1114741" y="1181367"/>
                  </a:lnTo>
                  <a:lnTo>
                    <a:pt x="1112517" y="1190579"/>
                  </a:lnTo>
                  <a:lnTo>
                    <a:pt x="1110611" y="1200426"/>
                  </a:lnTo>
                  <a:lnTo>
                    <a:pt x="1108388" y="1209638"/>
                  </a:lnTo>
                  <a:lnTo>
                    <a:pt x="1103305" y="1229333"/>
                  </a:lnTo>
                  <a:lnTo>
                    <a:pt x="1097270" y="1249663"/>
                  </a:lnTo>
                  <a:lnTo>
                    <a:pt x="1091553" y="1270946"/>
                  </a:lnTo>
                  <a:lnTo>
                    <a:pt x="1084882" y="1293182"/>
                  </a:lnTo>
                  <a:lnTo>
                    <a:pt x="1078529" y="1316371"/>
                  </a:lnTo>
                  <a:lnTo>
                    <a:pt x="1072811" y="1340831"/>
                  </a:lnTo>
                  <a:lnTo>
                    <a:pt x="1070270" y="1353537"/>
                  </a:lnTo>
                  <a:lnTo>
                    <a:pt x="1067411" y="1366879"/>
                  </a:lnTo>
                  <a:lnTo>
                    <a:pt x="1064870" y="1380220"/>
                  </a:lnTo>
                  <a:lnTo>
                    <a:pt x="1062646" y="1394197"/>
                  </a:lnTo>
                  <a:lnTo>
                    <a:pt x="1060740" y="1409127"/>
                  </a:lnTo>
                  <a:lnTo>
                    <a:pt x="1059152" y="1423739"/>
                  </a:lnTo>
                  <a:lnTo>
                    <a:pt x="1057564" y="1438987"/>
                  </a:lnTo>
                  <a:lnTo>
                    <a:pt x="1056611" y="1455187"/>
                  </a:lnTo>
                  <a:lnTo>
                    <a:pt x="1055340" y="1471388"/>
                  </a:lnTo>
                  <a:lnTo>
                    <a:pt x="1055023" y="1488224"/>
                  </a:lnTo>
                  <a:lnTo>
                    <a:pt x="1055023" y="1506013"/>
                  </a:lnTo>
                  <a:lnTo>
                    <a:pt x="1055340" y="1524437"/>
                  </a:lnTo>
                  <a:lnTo>
                    <a:pt x="1055658" y="1538731"/>
                  </a:lnTo>
                  <a:lnTo>
                    <a:pt x="1055658" y="1552708"/>
                  </a:lnTo>
                  <a:lnTo>
                    <a:pt x="1055340" y="1566368"/>
                  </a:lnTo>
                  <a:lnTo>
                    <a:pt x="1054705" y="1579709"/>
                  </a:lnTo>
                  <a:lnTo>
                    <a:pt x="1054070" y="1592733"/>
                  </a:lnTo>
                  <a:lnTo>
                    <a:pt x="1053117" y="1605757"/>
                  </a:lnTo>
                  <a:lnTo>
                    <a:pt x="1051846" y="1618146"/>
                  </a:lnTo>
                  <a:lnTo>
                    <a:pt x="1050258" y="1630217"/>
                  </a:lnTo>
                  <a:lnTo>
                    <a:pt x="1048670" y="1641970"/>
                  </a:lnTo>
                  <a:lnTo>
                    <a:pt x="1046446" y="1653406"/>
                  </a:lnTo>
                  <a:lnTo>
                    <a:pt x="1044223" y="1664524"/>
                  </a:lnTo>
                  <a:lnTo>
                    <a:pt x="1041681" y="1675324"/>
                  </a:lnTo>
                  <a:lnTo>
                    <a:pt x="1039140" y="1686125"/>
                  </a:lnTo>
                  <a:lnTo>
                    <a:pt x="1036599" y="1695972"/>
                  </a:lnTo>
                  <a:lnTo>
                    <a:pt x="1033740" y="1705819"/>
                  </a:lnTo>
                  <a:lnTo>
                    <a:pt x="1030246" y="1715667"/>
                  </a:lnTo>
                  <a:lnTo>
                    <a:pt x="1027070" y="1724879"/>
                  </a:lnTo>
                  <a:lnTo>
                    <a:pt x="1023893" y="1734091"/>
                  </a:lnTo>
                  <a:lnTo>
                    <a:pt x="1020081" y="1742668"/>
                  </a:lnTo>
                  <a:lnTo>
                    <a:pt x="1016587" y="1751244"/>
                  </a:lnTo>
                  <a:lnTo>
                    <a:pt x="1012775" y="1759503"/>
                  </a:lnTo>
                  <a:lnTo>
                    <a:pt x="1008646" y="1767445"/>
                  </a:lnTo>
                  <a:lnTo>
                    <a:pt x="1004834" y="1775069"/>
                  </a:lnTo>
                  <a:lnTo>
                    <a:pt x="1000705" y="1782375"/>
                  </a:lnTo>
                  <a:lnTo>
                    <a:pt x="996258" y="1789363"/>
                  </a:lnTo>
                  <a:lnTo>
                    <a:pt x="992128" y="1796352"/>
                  </a:lnTo>
                  <a:lnTo>
                    <a:pt x="983552" y="1809376"/>
                  </a:lnTo>
                  <a:lnTo>
                    <a:pt x="974657" y="1821447"/>
                  </a:lnTo>
                  <a:lnTo>
                    <a:pt x="965763" y="1832565"/>
                  </a:lnTo>
                  <a:lnTo>
                    <a:pt x="956869" y="1843047"/>
                  </a:lnTo>
                  <a:lnTo>
                    <a:pt x="947657" y="1852259"/>
                  </a:lnTo>
                  <a:lnTo>
                    <a:pt x="938763" y="1860836"/>
                  </a:lnTo>
                  <a:lnTo>
                    <a:pt x="930504" y="1868142"/>
                  </a:lnTo>
                  <a:lnTo>
                    <a:pt x="921928" y="1875448"/>
                  </a:lnTo>
                  <a:lnTo>
                    <a:pt x="913669" y="1881166"/>
                  </a:lnTo>
                  <a:lnTo>
                    <a:pt x="906363" y="1886884"/>
                  </a:lnTo>
                  <a:lnTo>
                    <a:pt x="899057" y="1891331"/>
                  </a:lnTo>
                  <a:lnTo>
                    <a:pt x="892386" y="1895461"/>
                  </a:lnTo>
                  <a:lnTo>
                    <a:pt x="886669" y="1898955"/>
                  </a:lnTo>
                  <a:lnTo>
                    <a:pt x="876821" y="1903720"/>
                  </a:lnTo>
                  <a:lnTo>
                    <a:pt x="870469" y="1906579"/>
                  </a:lnTo>
                  <a:lnTo>
                    <a:pt x="868563" y="1907532"/>
                  </a:lnTo>
                  <a:lnTo>
                    <a:pt x="856492" y="1909755"/>
                  </a:lnTo>
                  <a:lnTo>
                    <a:pt x="844104" y="1911979"/>
                  </a:lnTo>
                  <a:lnTo>
                    <a:pt x="818374" y="1915473"/>
                  </a:lnTo>
                  <a:lnTo>
                    <a:pt x="792962" y="1918967"/>
                  </a:lnTo>
                  <a:lnTo>
                    <a:pt x="768821" y="1921509"/>
                  </a:lnTo>
                  <a:lnTo>
                    <a:pt x="747856" y="1923415"/>
                  </a:lnTo>
                  <a:lnTo>
                    <a:pt x="731020" y="1924685"/>
                  </a:lnTo>
                  <a:lnTo>
                    <a:pt x="716091" y="1925638"/>
                  </a:lnTo>
                  <a:lnTo>
                    <a:pt x="725938" y="1918332"/>
                  </a:lnTo>
                  <a:lnTo>
                    <a:pt x="734832" y="1911026"/>
                  </a:lnTo>
                  <a:lnTo>
                    <a:pt x="742138" y="1903720"/>
                  </a:lnTo>
                  <a:lnTo>
                    <a:pt x="749126" y="1896731"/>
                  </a:lnTo>
                  <a:lnTo>
                    <a:pt x="754844" y="1889743"/>
                  </a:lnTo>
                  <a:lnTo>
                    <a:pt x="759926" y="1883072"/>
                  </a:lnTo>
                  <a:lnTo>
                    <a:pt x="764056" y="1876084"/>
                  </a:lnTo>
                  <a:lnTo>
                    <a:pt x="767868" y="1869413"/>
                  </a:lnTo>
                  <a:lnTo>
                    <a:pt x="770726" y="1863060"/>
                  </a:lnTo>
                  <a:lnTo>
                    <a:pt x="772632" y="1856389"/>
                  </a:lnTo>
                  <a:lnTo>
                    <a:pt x="774221" y="1850353"/>
                  </a:lnTo>
                  <a:lnTo>
                    <a:pt x="775491" y="1844000"/>
                  </a:lnTo>
                  <a:lnTo>
                    <a:pt x="776127" y="1837965"/>
                  </a:lnTo>
                  <a:lnTo>
                    <a:pt x="776444" y="1831612"/>
                  </a:lnTo>
                  <a:lnTo>
                    <a:pt x="776127" y="1825894"/>
                  </a:lnTo>
                  <a:lnTo>
                    <a:pt x="775809" y="1819858"/>
                  </a:lnTo>
                  <a:lnTo>
                    <a:pt x="775491" y="1814141"/>
                  </a:lnTo>
                  <a:lnTo>
                    <a:pt x="774538" y="1808423"/>
                  </a:lnTo>
                  <a:lnTo>
                    <a:pt x="772950" y="1796987"/>
                  </a:lnTo>
                  <a:lnTo>
                    <a:pt x="771044" y="1785869"/>
                  </a:lnTo>
                  <a:lnTo>
                    <a:pt x="769774" y="1775069"/>
                  </a:lnTo>
                  <a:lnTo>
                    <a:pt x="769456" y="1769986"/>
                  </a:lnTo>
                  <a:lnTo>
                    <a:pt x="769456" y="1764268"/>
                  </a:lnTo>
                  <a:lnTo>
                    <a:pt x="769774" y="1759186"/>
                  </a:lnTo>
                  <a:lnTo>
                    <a:pt x="770409" y="1753786"/>
                  </a:lnTo>
                  <a:lnTo>
                    <a:pt x="771362" y="1748385"/>
                  </a:lnTo>
                  <a:lnTo>
                    <a:pt x="772950" y="1742985"/>
                  </a:lnTo>
                  <a:lnTo>
                    <a:pt x="774856" y="1737903"/>
                  </a:lnTo>
                  <a:lnTo>
                    <a:pt x="777715" y="1732820"/>
                  </a:lnTo>
                  <a:lnTo>
                    <a:pt x="783432" y="1723608"/>
                  </a:lnTo>
                  <a:lnTo>
                    <a:pt x="789150" y="1715031"/>
                  </a:lnTo>
                  <a:lnTo>
                    <a:pt x="795503" y="1707090"/>
                  </a:lnTo>
                  <a:lnTo>
                    <a:pt x="801539" y="1699466"/>
                  </a:lnTo>
                  <a:lnTo>
                    <a:pt x="814245" y="1684854"/>
                  </a:lnTo>
                  <a:lnTo>
                    <a:pt x="826315" y="1671512"/>
                  </a:lnTo>
                  <a:lnTo>
                    <a:pt x="831715" y="1665159"/>
                  </a:lnTo>
                  <a:lnTo>
                    <a:pt x="837433" y="1658488"/>
                  </a:lnTo>
                  <a:lnTo>
                    <a:pt x="842198" y="1652135"/>
                  </a:lnTo>
                  <a:lnTo>
                    <a:pt x="846645" y="1645464"/>
                  </a:lnTo>
                  <a:lnTo>
                    <a:pt x="851092" y="1638476"/>
                  </a:lnTo>
                  <a:lnTo>
                    <a:pt x="854268" y="1631805"/>
                  </a:lnTo>
                  <a:lnTo>
                    <a:pt x="857127" y="1624816"/>
                  </a:lnTo>
                  <a:lnTo>
                    <a:pt x="858080" y="1621322"/>
                  </a:lnTo>
                  <a:lnTo>
                    <a:pt x="859033" y="1617510"/>
                  </a:lnTo>
                  <a:lnTo>
                    <a:pt x="860304" y="1612428"/>
                  </a:lnTo>
                  <a:lnTo>
                    <a:pt x="860621" y="1607663"/>
                  </a:lnTo>
                  <a:lnTo>
                    <a:pt x="860621" y="1602580"/>
                  </a:lnTo>
                  <a:lnTo>
                    <a:pt x="860304" y="1598133"/>
                  </a:lnTo>
                  <a:lnTo>
                    <a:pt x="859351" y="1593686"/>
                  </a:lnTo>
                  <a:lnTo>
                    <a:pt x="858080" y="1589239"/>
                  </a:lnTo>
                  <a:lnTo>
                    <a:pt x="856810" y="1584792"/>
                  </a:lnTo>
                  <a:lnTo>
                    <a:pt x="855221" y="1580344"/>
                  </a:lnTo>
                  <a:lnTo>
                    <a:pt x="853315" y="1576533"/>
                  </a:lnTo>
                  <a:lnTo>
                    <a:pt x="851092" y="1572403"/>
                  </a:lnTo>
                  <a:lnTo>
                    <a:pt x="846009" y="1564462"/>
                  </a:lnTo>
                  <a:lnTo>
                    <a:pt x="840292" y="1556520"/>
                  </a:lnTo>
                  <a:lnTo>
                    <a:pt x="834256" y="1549214"/>
                  </a:lnTo>
                  <a:lnTo>
                    <a:pt x="822186" y="1534284"/>
                  </a:lnTo>
                  <a:lnTo>
                    <a:pt x="816786" y="1527296"/>
                  </a:lnTo>
                  <a:lnTo>
                    <a:pt x="811386" y="1519990"/>
                  </a:lnTo>
                  <a:lnTo>
                    <a:pt x="808844" y="1516495"/>
                  </a:lnTo>
                  <a:lnTo>
                    <a:pt x="806939" y="1512683"/>
                  </a:lnTo>
                  <a:lnTo>
                    <a:pt x="805033" y="1508872"/>
                  </a:lnTo>
                  <a:lnTo>
                    <a:pt x="803444" y="1505377"/>
                  </a:lnTo>
                  <a:lnTo>
                    <a:pt x="802174" y="1501565"/>
                  </a:lnTo>
                  <a:lnTo>
                    <a:pt x="800903" y="1497436"/>
                  </a:lnTo>
                  <a:lnTo>
                    <a:pt x="800268" y="1493624"/>
                  </a:lnTo>
                  <a:lnTo>
                    <a:pt x="799950" y="1489812"/>
                  </a:lnTo>
                  <a:lnTo>
                    <a:pt x="799950" y="1481553"/>
                  </a:lnTo>
                  <a:lnTo>
                    <a:pt x="800903" y="1473929"/>
                  </a:lnTo>
                  <a:lnTo>
                    <a:pt x="802491" y="1466623"/>
                  </a:lnTo>
                  <a:lnTo>
                    <a:pt x="804397" y="1459635"/>
                  </a:lnTo>
                  <a:lnTo>
                    <a:pt x="806939" y="1452964"/>
                  </a:lnTo>
                  <a:lnTo>
                    <a:pt x="809797" y="1446928"/>
                  </a:lnTo>
                  <a:lnTo>
                    <a:pt x="813292" y="1440893"/>
                  </a:lnTo>
                  <a:lnTo>
                    <a:pt x="817421" y="1435175"/>
                  </a:lnTo>
                  <a:lnTo>
                    <a:pt x="821550" y="1429775"/>
                  </a:lnTo>
                  <a:lnTo>
                    <a:pt x="825998" y="1424692"/>
                  </a:lnTo>
                  <a:lnTo>
                    <a:pt x="830762" y="1419610"/>
                  </a:lnTo>
                  <a:lnTo>
                    <a:pt x="835527" y="1414845"/>
                  </a:lnTo>
                  <a:lnTo>
                    <a:pt x="840927" y="1410080"/>
                  </a:lnTo>
                  <a:lnTo>
                    <a:pt x="846327" y="1405315"/>
                  </a:lnTo>
                  <a:lnTo>
                    <a:pt x="857127" y="1396739"/>
                  </a:lnTo>
                  <a:lnTo>
                    <a:pt x="868245" y="1387844"/>
                  </a:lnTo>
                  <a:lnTo>
                    <a:pt x="879045" y="1378950"/>
                  </a:lnTo>
                  <a:lnTo>
                    <a:pt x="884445" y="1374820"/>
                  </a:lnTo>
                  <a:lnTo>
                    <a:pt x="889210" y="1370055"/>
                  </a:lnTo>
                  <a:lnTo>
                    <a:pt x="893657" y="1365608"/>
                  </a:lnTo>
                  <a:lnTo>
                    <a:pt x="898422" y="1360526"/>
                  </a:lnTo>
                  <a:lnTo>
                    <a:pt x="902233" y="1355761"/>
                  </a:lnTo>
                  <a:lnTo>
                    <a:pt x="906363" y="1350996"/>
                  </a:lnTo>
                  <a:lnTo>
                    <a:pt x="909539" y="1345596"/>
                  </a:lnTo>
                  <a:lnTo>
                    <a:pt x="912398" y="1340196"/>
                  </a:lnTo>
                  <a:lnTo>
                    <a:pt x="914622" y="1334160"/>
                  </a:lnTo>
                  <a:lnTo>
                    <a:pt x="916527" y="1328442"/>
                  </a:lnTo>
                  <a:lnTo>
                    <a:pt x="918116" y="1321771"/>
                  </a:lnTo>
                  <a:lnTo>
                    <a:pt x="918433" y="1315418"/>
                  </a:lnTo>
                  <a:lnTo>
                    <a:pt x="918751" y="1309700"/>
                  </a:lnTo>
                  <a:lnTo>
                    <a:pt x="918433" y="1304300"/>
                  </a:lnTo>
                  <a:lnTo>
                    <a:pt x="918116" y="1298900"/>
                  </a:lnTo>
                  <a:lnTo>
                    <a:pt x="917163" y="1294135"/>
                  </a:lnTo>
                  <a:lnTo>
                    <a:pt x="916527" y="1289053"/>
                  </a:lnTo>
                  <a:lnTo>
                    <a:pt x="915257" y="1284606"/>
                  </a:lnTo>
                  <a:lnTo>
                    <a:pt x="913986" y="1279841"/>
                  </a:lnTo>
                  <a:lnTo>
                    <a:pt x="912716" y="1275394"/>
                  </a:lnTo>
                  <a:lnTo>
                    <a:pt x="911127" y="1271264"/>
                  </a:lnTo>
                  <a:lnTo>
                    <a:pt x="909222" y="1266817"/>
                  </a:lnTo>
                  <a:lnTo>
                    <a:pt x="907316" y="1263005"/>
                  </a:lnTo>
                  <a:lnTo>
                    <a:pt x="904775" y="1259193"/>
                  </a:lnTo>
                  <a:lnTo>
                    <a:pt x="900328" y="1251887"/>
                  </a:lnTo>
                  <a:lnTo>
                    <a:pt x="895245" y="1244581"/>
                  </a:lnTo>
                  <a:lnTo>
                    <a:pt x="889210" y="1238545"/>
                  </a:lnTo>
                  <a:lnTo>
                    <a:pt x="883492" y="1232192"/>
                  </a:lnTo>
                  <a:lnTo>
                    <a:pt x="876821" y="1226474"/>
                  </a:lnTo>
                  <a:lnTo>
                    <a:pt x="870469" y="1220756"/>
                  </a:lnTo>
                  <a:lnTo>
                    <a:pt x="863798" y="1215674"/>
                  </a:lnTo>
                  <a:lnTo>
                    <a:pt x="857127" y="1210909"/>
                  </a:lnTo>
                  <a:lnTo>
                    <a:pt x="844421" y="1201379"/>
                  </a:lnTo>
                  <a:lnTo>
                    <a:pt x="832351" y="1192167"/>
                  </a:lnTo>
                  <a:lnTo>
                    <a:pt x="826950" y="1187720"/>
                  </a:lnTo>
                  <a:lnTo>
                    <a:pt x="821550" y="1182955"/>
                  </a:lnTo>
                  <a:lnTo>
                    <a:pt x="817421" y="1178508"/>
                  </a:lnTo>
                  <a:lnTo>
                    <a:pt x="813292" y="1173743"/>
                  </a:lnTo>
                  <a:lnTo>
                    <a:pt x="810115" y="1168978"/>
                  </a:lnTo>
                  <a:lnTo>
                    <a:pt x="808844" y="1166437"/>
                  </a:lnTo>
                  <a:lnTo>
                    <a:pt x="807892" y="1163896"/>
                  </a:lnTo>
                  <a:lnTo>
                    <a:pt x="806939" y="1161355"/>
                  </a:lnTo>
                  <a:lnTo>
                    <a:pt x="806303" y="1158813"/>
                  </a:lnTo>
                  <a:lnTo>
                    <a:pt x="805986" y="1155954"/>
                  </a:lnTo>
                  <a:lnTo>
                    <a:pt x="805668" y="1153413"/>
                  </a:lnTo>
                  <a:lnTo>
                    <a:pt x="805986" y="1150237"/>
                  </a:lnTo>
                  <a:lnTo>
                    <a:pt x="806303" y="1147378"/>
                  </a:lnTo>
                  <a:lnTo>
                    <a:pt x="806939" y="1144519"/>
                  </a:lnTo>
                  <a:lnTo>
                    <a:pt x="807574" y="1141660"/>
                  </a:lnTo>
                  <a:lnTo>
                    <a:pt x="808844" y="1138166"/>
                  </a:lnTo>
                  <a:lnTo>
                    <a:pt x="810433" y="1134989"/>
                  </a:lnTo>
                  <a:lnTo>
                    <a:pt x="812021" y="1131495"/>
                  </a:lnTo>
                  <a:lnTo>
                    <a:pt x="814562" y="1128001"/>
                  </a:lnTo>
                  <a:lnTo>
                    <a:pt x="817103" y="1124189"/>
                  </a:lnTo>
                  <a:lnTo>
                    <a:pt x="819962" y="1120694"/>
                  </a:lnTo>
                  <a:lnTo>
                    <a:pt x="826633" y="1112753"/>
                  </a:lnTo>
                  <a:lnTo>
                    <a:pt x="839656" y="1098141"/>
                  </a:lnTo>
                  <a:lnTo>
                    <a:pt x="851727" y="1084164"/>
                  </a:lnTo>
                  <a:lnTo>
                    <a:pt x="862210" y="1069869"/>
                  </a:lnTo>
                  <a:lnTo>
                    <a:pt x="866974" y="1063198"/>
                  </a:lnTo>
                  <a:lnTo>
                    <a:pt x="871739" y="1056210"/>
                  </a:lnTo>
                  <a:lnTo>
                    <a:pt x="875869" y="1049539"/>
                  </a:lnTo>
                  <a:lnTo>
                    <a:pt x="879680" y="1042868"/>
                  </a:lnTo>
                  <a:lnTo>
                    <a:pt x="883810" y="1035880"/>
                  </a:lnTo>
                  <a:lnTo>
                    <a:pt x="886986" y="1029527"/>
                  </a:lnTo>
                  <a:lnTo>
                    <a:pt x="890163" y="1023174"/>
                  </a:lnTo>
                  <a:lnTo>
                    <a:pt x="893022" y="1016821"/>
                  </a:lnTo>
                  <a:lnTo>
                    <a:pt x="895880" y="1010467"/>
                  </a:lnTo>
                  <a:lnTo>
                    <a:pt x="898422" y="1004114"/>
                  </a:lnTo>
                  <a:lnTo>
                    <a:pt x="900328" y="997761"/>
                  </a:lnTo>
                  <a:lnTo>
                    <a:pt x="902233" y="992043"/>
                  </a:lnTo>
                  <a:lnTo>
                    <a:pt x="903822" y="985690"/>
                  </a:lnTo>
                  <a:lnTo>
                    <a:pt x="905092" y="979972"/>
                  </a:lnTo>
                  <a:lnTo>
                    <a:pt x="906681" y="973937"/>
                  </a:lnTo>
                  <a:lnTo>
                    <a:pt x="907634" y="968219"/>
                  </a:lnTo>
                  <a:lnTo>
                    <a:pt x="908269" y="962184"/>
                  </a:lnTo>
                  <a:lnTo>
                    <a:pt x="908586" y="956466"/>
                  </a:lnTo>
                  <a:lnTo>
                    <a:pt x="908904" y="950748"/>
                  </a:lnTo>
                  <a:lnTo>
                    <a:pt x="908904" y="945348"/>
                  </a:lnTo>
                  <a:lnTo>
                    <a:pt x="908904" y="939630"/>
                  </a:lnTo>
                  <a:lnTo>
                    <a:pt x="908586" y="934230"/>
                  </a:lnTo>
                  <a:lnTo>
                    <a:pt x="907951" y="928512"/>
                  </a:lnTo>
                  <a:lnTo>
                    <a:pt x="906998" y="923429"/>
                  </a:lnTo>
                  <a:lnTo>
                    <a:pt x="905728" y="917712"/>
                  </a:lnTo>
                  <a:lnTo>
                    <a:pt x="904775" y="912629"/>
                  </a:lnTo>
                  <a:lnTo>
                    <a:pt x="901916" y="902146"/>
                  </a:lnTo>
                  <a:lnTo>
                    <a:pt x="898422" y="891981"/>
                  </a:lnTo>
                  <a:lnTo>
                    <a:pt x="893657" y="882134"/>
                  </a:lnTo>
                  <a:lnTo>
                    <a:pt x="888892" y="872287"/>
                  </a:lnTo>
                  <a:lnTo>
                    <a:pt x="883492" y="863074"/>
                  </a:lnTo>
                  <a:lnTo>
                    <a:pt x="877139" y="853862"/>
                  </a:lnTo>
                  <a:lnTo>
                    <a:pt x="870151" y="844650"/>
                  </a:lnTo>
                  <a:lnTo>
                    <a:pt x="862845" y="835756"/>
                  </a:lnTo>
                  <a:lnTo>
                    <a:pt x="854904" y="826862"/>
                  </a:lnTo>
                  <a:lnTo>
                    <a:pt x="846645" y="818602"/>
                  </a:lnTo>
                  <a:lnTo>
                    <a:pt x="838068" y="810026"/>
                  </a:lnTo>
                  <a:lnTo>
                    <a:pt x="828856" y="801767"/>
                  </a:lnTo>
                  <a:lnTo>
                    <a:pt x="819327" y="794143"/>
                  </a:lnTo>
                  <a:lnTo>
                    <a:pt x="809480" y="786201"/>
                  </a:lnTo>
                  <a:lnTo>
                    <a:pt x="799315" y="778260"/>
                  </a:lnTo>
                  <a:lnTo>
                    <a:pt x="788833" y="770954"/>
                  </a:lnTo>
                  <a:lnTo>
                    <a:pt x="778032" y="763648"/>
                  </a:lnTo>
                  <a:lnTo>
                    <a:pt x="767550" y="756024"/>
                  </a:lnTo>
                  <a:lnTo>
                    <a:pt x="756432" y="749353"/>
                  </a:lnTo>
                  <a:lnTo>
                    <a:pt x="745315" y="742047"/>
                  </a:lnTo>
                  <a:lnTo>
                    <a:pt x="722444" y="728705"/>
                  </a:lnTo>
                  <a:lnTo>
                    <a:pt x="699573" y="715682"/>
                  </a:lnTo>
                  <a:lnTo>
                    <a:pt x="677020" y="703293"/>
                  </a:lnTo>
                  <a:lnTo>
                    <a:pt x="654467" y="690904"/>
                  </a:lnTo>
                  <a:lnTo>
                    <a:pt x="611266" y="667715"/>
                  </a:lnTo>
                  <a:lnTo>
                    <a:pt x="591254" y="656597"/>
                  </a:lnTo>
                  <a:lnTo>
                    <a:pt x="572831" y="645479"/>
                  </a:lnTo>
                  <a:lnTo>
                    <a:pt x="563937" y="640079"/>
                  </a:lnTo>
                  <a:lnTo>
                    <a:pt x="555678" y="634997"/>
                  </a:lnTo>
                  <a:lnTo>
                    <a:pt x="548054" y="629279"/>
                  </a:lnTo>
                  <a:lnTo>
                    <a:pt x="540430" y="624196"/>
                  </a:lnTo>
                  <a:lnTo>
                    <a:pt x="533760" y="618796"/>
                  </a:lnTo>
                  <a:lnTo>
                    <a:pt x="527724" y="613714"/>
                  </a:lnTo>
                  <a:lnTo>
                    <a:pt x="521689" y="608949"/>
                  </a:lnTo>
                  <a:lnTo>
                    <a:pt x="516924" y="603549"/>
                  </a:lnTo>
                  <a:lnTo>
                    <a:pt x="512477" y="598466"/>
                  </a:lnTo>
                  <a:lnTo>
                    <a:pt x="508983" y="593066"/>
                  </a:lnTo>
                  <a:lnTo>
                    <a:pt x="506124" y="588301"/>
                  </a:lnTo>
                  <a:lnTo>
                    <a:pt x="503901" y="582901"/>
                  </a:lnTo>
                  <a:lnTo>
                    <a:pt x="495642" y="557806"/>
                  </a:lnTo>
                  <a:lnTo>
                    <a:pt x="487701" y="533346"/>
                  </a:lnTo>
                  <a:lnTo>
                    <a:pt x="481030" y="509522"/>
                  </a:lnTo>
                  <a:lnTo>
                    <a:pt x="474359" y="486333"/>
                  </a:lnTo>
                  <a:lnTo>
                    <a:pt x="468959" y="464097"/>
                  </a:lnTo>
                  <a:lnTo>
                    <a:pt x="463559" y="442496"/>
                  </a:lnTo>
                  <a:lnTo>
                    <a:pt x="459430" y="421531"/>
                  </a:lnTo>
                  <a:lnTo>
                    <a:pt x="455618" y="401519"/>
                  </a:lnTo>
                  <a:lnTo>
                    <a:pt x="452441" y="381824"/>
                  </a:lnTo>
                  <a:lnTo>
                    <a:pt x="449583" y="362764"/>
                  </a:lnTo>
                  <a:lnTo>
                    <a:pt x="447677" y="344658"/>
                  </a:lnTo>
                  <a:lnTo>
                    <a:pt x="446088" y="326869"/>
                  </a:lnTo>
                  <a:lnTo>
                    <a:pt x="445136" y="310033"/>
                  </a:lnTo>
                  <a:lnTo>
                    <a:pt x="444500" y="293197"/>
                  </a:lnTo>
                  <a:lnTo>
                    <a:pt x="444500" y="277632"/>
                  </a:lnTo>
                  <a:lnTo>
                    <a:pt x="444818" y="262385"/>
                  </a:lnTo>
                  <a:lnTo>
                    <a:pt x="445771" y="247455"/>
                  </a:lnTo>
                  <a:lnTo>
                    <a:pt x="447041" y="233478"/>
                  </a:lnTo>
                  <a:lnTo>
                    <a:pt x="448630" y="220136"/>
                  </a:lnTo>
                  <a:lnTo>
                    <a:pt x="450536" y="207112"/>
                  </a:lnTo>
                  <a:lnTo>
                    <a:pt x="452759" y="194724"/>
                  </a:lnTo>
                  <a:lnTo>
                    <a:pt x="455618" y="182970"/>
                  </a:lnTo>
                  <a:lnTo>
                    <a:pt x="458794" y="171535"/>
                  </a:lnTo>
                  <a:lnTo>
                    <a:pt x="461971" y="160417"/>
                  </a:lnTo>
                  <a:lnTo>
                    <a:pt x="465465" y="149934"/>
                  </a:lnTo>
                  <a:lnTo>
                    <a:pt x="469595" y="140087"/>
                  </a:lnTo>
                  <a:lnTo>
                    <a:pt x="473724" y="130557"/>
                  </a:lnTo>
                  <a:lnTo>
                    <a:pt x="477853" y="121663"/>
                  </a:lnTo>
                  <a:lnTo>
                    <a:pt x="482618" y="113086"/>
                  </a:lnTo>
                  <a:lnTo>
                    <a:pt x="487383" y="104827"/>
                  </a:lnTo>
                  <a:lnTo>
                    <a:pt x="492465" y="97203"/>
                  </a:lnTo>
                  <a:lnTo>
                    <a:pt x="497548" y="89897"/>
                  </a:lnTo>
                  <a:lnTo>
                    <a:pt x="502948" y="82908"/>
                  </a:lnTo>
                  <a:lnTo>
                    <a:pt x="508030" y="76555"/>
                  </a:lnTo>
                  <a:lnTo>
                    <a:pt x="513748" y="70202"/>
                  </a:lnTo>
                  <a:lnTo>
                    <a:pt x="519148" y="64802"/>
                  </a:lnTo>
                  <a:lnTo>
                    <a:pt x="524866" y="59084"/>
                  </a:lnTo>
                  <a:lnTo>
                    <a:pt x="530266" y="54319"/>
                  </a:lnTo>
                  <a:lnTo>
                    <a:pt x="536301" y="49237"/>
                  </a:lnTo>
                  <a:lnTo>
                    <a:pt x="541701" y="45107"/>
                  </a:lnTo>
                  <a:lnTo>
                    <a:pt x="547736" y="40978"/>
                  </a:lnTo>
                  <a:lnTo>
                    <a:pt x="553136" y="37166"/>
                  </a:lnTo>
                  <a:lnTo>
                    <a:pt x="558536" y="33672"/>
                  </a:lnTo>
                  <a:lnTo>
                    <a:pt x="564254" y="30495"/>
                  </a:lnTo>
                  <a:lnTo>
                    <a:pt x="575054" y="24459"/>
                  </a:lnTo>
                  <a:lnTo>
                    <a:pt x="585537" y="20012"/>
                  </a:lnTo>
                  <a:lnTo>
                    <a:pt x="595066" y="15883"/>
                  </a:lnTo>
                  <a:lnTo>
                    <a:pt x="603643" y="13024"/>
                  </a:lnTo>
                  <a:lnTo>
                    <a:pt x="611584" y="10800"/>
                  </a:lnTo>
                  <a:lnTo>
                    <a:pt x="618572" y="9212"/>
                  </a:lnTo>
                  <a:lnTo>
                    <a:pt x="623972" y="7941"/>
                  </a:lnTo>
                  <a:lnTo>
                    <a:pt x="628102" y="7306"/>
                  </a:lnTo>
                  <a:lnTo>
                    <a:pt x="631596" y="6988"/>
                  </a:lnTo>
                  <a:lnTo>
                    <a:pt x="634455" y="6353"/>
                  </a:lnTo>
                  <a:lnTo>
                    <a:pt x="642396" y="4447"/>
                  </a:lnTo>
                  <a:lnTo>
                    <a:pt x="654467" y="2223"/>
                  </a:lnTo>
                  <a:lnTo>
                    <a:pt x="661455" y="1588"/>
                  </a:lnTo>
                  <a:lnTo>
                    <a:pt x="670032" y="635"/>
                  </a:lnTo>
                  <a:lnTo>
                    <a:pt x="6789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099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1007745"/>
            <a:ext cx="3367405" cy="5050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225" y="863918"/>
            <a:ext cx="3500438" cy="2111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198120" y="6219190"/>
            <a:ext cx="11905615" cy="582930"/>
            <a:chOff x="199" y="9674"/>
            <a:chExt cx="18749" cy="918"/>
          </a:xfrm>
        </p:grpSpPr>
        <p:pic>
          <p:nvPicPr>
            <p:cNvPr id="3080" name="图片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8" y="9674"/>
              <a:ext cx="960" cy="91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" name="直接连接符 1"/>
            <p:cNvCxnSpPr/>
            <p:nvPr/>
          </p:nvCxnSpPr>
          <p:spPr>
            <a:xfrm>
              <a:off x="199" y="10166"/>
              <a:ext cx="17255" cy="50"/>
            </a:xfrm>
            <a:prstGeom prst="line">
              <a:avLst/>
            </a:prstGeom>
            <a:ln w="28575" cmpd="sng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5" name="Shape 14945"/>
          <p:cNvSpPr/>
          <p:nvPr/>
        </p:nvSpPr>
        <p:spPr>
          <a:xfrm>
            <a:off x="0" y="4656667"/>
            <a:ext cx="12192000" cy="220133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sz="2400">
              <a:latin typeface="+mn-ea"/>
              <a:ea typeface="+mn-ea"/>
            </a:endParaRPr>
          </a:p>
        </p:txBody>
      </p:sp>
      <p:sp>
        <p:nvSpPr>
          <p:cNvPr id="14946" name="Shape 14946"/>
          <p:cNvSpPr/>
          <p:nvPr/>
        </p:nvSpPr>
        <p:spPr>
          <a:xfrm>
            <a:off x="8356600" y="800100"/>
            <a:ext cx="736600" cy="736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sz="2400">
              <a:latin typeface="+mn-ea"/>
              <a:ea typeface="+mn-ea"/>
            </a:endParaRPr>
          </a:p>
        </p:txBody>
      </p:sp>
      <p:grpSp>
        <p:nvGrpSpPr>
          <p:cNvPr id="14957" name="Group 14957"/>
          <p:cNvGrpSpPr/>
          <p:nvPr/>
        </p:nvGrpSpPr>
        <p:grpSpPr>
          <a:xfrm>
            <a:off x="7018864" y="2204999"/>
            <a:ext cx="3462870" cy="3503557"/>
            <a:chOff x="-1" y="-1"/>
            <a:chExt cx="2597151" cy="2627667"/>
          </a:xfrm>
        </p:grpSpPr>
        <p:sp>
          <p:nvSpPr>
            <p:cNvPr id="14947" name="Shape 14947"/>
            <p:cNvSpPr/>
            <p:nvPr/>
          </p:nvSpPr>
          <p:spPr>
            <a:xfrm>
              <a:off x="-1" y="-1"/>
              <a:ext cx="2597151" cy="259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571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>
                <a:latin typeface="+mn-ea"/>
                <a:ea typeface="+mn-ea"/>
              </a:endParaRPr>
            </a:p>
          </p:txBody>
        </p:sp>
        <p:sp>
          <p:nvSpPr>
            <p:cNvPr id="14954" name="Shape 14954"/>
            <p:cNvSpPr/>
            <p:nvPr/>
          </p:nvSpPr>
          <p:spPr>
            <a:xfrm>
              <a:off x="-1" y="671035"/>
              <a:ext cx="2596514" cy="1405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8" tIns="60958" rIns="60958" bIns="60958" numCol="1" anchor="t">
              <a:spAutoFit/>
            </a:bodyPr>
            <a:lstStyle>
              <a:lvl1pPr algn="ctr"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Bebas Neue"/>
                </a:defRPr>
              </a:lvl1pPr>
            </a:lstStyle>
            <a:p>
              <a:pPr eaLnBrk="1" hangingPunct="1"/>
              <a:r>
                <a:rPr lang="zh-CN" altLang="en-US" sz="3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免费信息远比我们想象的</a:t>
              </a:r>
            </a:p>
            <a:p>
              <a:pPr eaLnBrk="1" hangingPunct="1"/>
              <a:r>
                <a:rPr lang="zh-CN" altLang="en-US" sz="3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作用多</a:t>
              </a:r>
              <a:endParaRPr lang="zh-CN" altLang="en-US" sz="3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956" name="Shape 14956"/>
            <p:cNvSpPr/>
            <p:nvPr/>
          </p:nvSpPr>
          <p:spPr>
            <a:xfrm>
              <a:off x="351136" y="1974939"/>
              <a:ext cx="1894531" cy="652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40000"/>
                </a:lnSpc>
                <a:defRPr sz="700">
                  <a:solidFill>
                    <a:srgbClr val="FFFFFF">
                      <a:alpha val="70000"/>
                    </a:srgbClr>
                  </a:solidFill>
                  <a:uFill>
                    <a:solidFill>
                      <a:srgbClr val="FFFFFF">
                        <a:alpha val="7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第三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方平台的免费资源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zh-CN" sz="1400" b="0" dirty="0">
                <a:solidFill>
                  <a:schemeClr val="bg1"/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455" y="132715"/>
            <a:ext cx="11905615" cy="582930"/>
            <a:chOff x="199" y="9674"/>
            <a:chExt cx="18749" cy="918"/>
          </a:xfrm>
        </p:grpSpPr>
        <p:pic>
          <p:nvPicPr>
            <p:cNvPr id="3080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8" y="9674"/>
              <a:ext cx="960" cy="91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" name="直接连接符 1"/>
            <p:cNvCxnSpPr/>
            <p:nvPr/>
          </p:nvCxnSpPr>
          <p:spPr>
            <a:xfrm>
              <a:off x="199" y="10166"/>
              <a:ext cx="17255" cy="50"/>
            </a:xfrm>
            <a:prstGeom prst="line">
              <a:avLst/>
            </a:prstGeom>
            <a:ln w="28575" cmpd="sng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46" grpId="0" bldLvl="0" animBg="1" advAuto="0"/>
      <p:bldP spid="14957" grpId="0" bldLvl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41490" y="1729697"/>
            <a:ext cx="4328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竞争对手利用免费信息抹黑</a:t>
            </a:r>
            <a:endParaRPr lang="zh-CN" altLang="en-US" sz="2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215" y="3442335"/>
            <a:ext cx="574675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65" dirty="0">
              <a:solidFill>
                <a:schemeClr val="bg1"/>
              </a:solidFill>
              <a:latin typeface="+mn-ea"/>
              <a:cs typeface="Sosa Regular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010" y="613791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TextBox 92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</a:rPr>
              <a:t>|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+mn-ea"/>
                <a:cs typeface="Helvetica Neue"/>
                <a:sym typeface="+mn-ea"/>
              </a:rPr>
              <a:t>免费信息远比我们想象的作用多</a:t>
            </a:r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  <a:sym typeface="+mn-ea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959"/>
          <a:stretch/>
        </p:blipFill>
        <p:spPr bwMode="auto">
          <a:xfrm>
            <a:off x="2365696" y="2401438"/>
            <a:ext cx="6736909" cy="331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8665" y="1017751"/>
            <a:ext cx="2374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员工的泄愤</a:t>
            </a:r>
            <a:endParaRPr lang="zh-CN" altLang="en-US" sz="2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215" y="3442335"/>
            <a:ext cx="574675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65" dirty="0">
              <a:solidFill>
                <a:schemeClr val="bg1"/>
              </a:solidFill>
              <a:latin typeface="+mn-ea"/>
              <a:cs typeface="Sosa Regular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010" y="613791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TextBox 92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</a:rPr>
              <a:t>|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+mn-ea"/>
                <a:cs typeface="Helvetica Neue"/>
                <a:sym typeface="+mn-ea"/>
              </a:rPr>
              <a:t>免费信息远比我们想象的作用多</a:t>
            </a:r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  <a:sym typeface="+mn-ea"/>
            </a:endParaRPr>
          </a:p>
        </p:txBody>
      </p:sp>
      <p:pic>
        <p:nvPicPr>
          <p:cNvPr id="3073" name="Picture 1" descr="C:\Users\L\AppData\Roaming\Tencent\Users\704020760\QQ\WinTemp\RichOle\IMJ4UJ1P}VUGOK4T~WR)5{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25" y="1777048"/>
            <a:ext cx="6595212" cy="44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\AppData\Roaming\Tencent\Users\704020760\QQ\WinTemp\RichOle\~Y)$DDUNIRU@DB8TVA7Z8X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650" y="2534377"/>
            <a:ext cx="4233160" cy="2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H="1">
            <a:off x="4806892" y="3154261"/>
            <a:ext cx="2885813" cy="23573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139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3968" y="1014116"/>
            <a:ext cx="8649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做过</a:t>
            </a:r>
            <a:r>
              <a:rPr lang="zh-CN" altLang="en-US" sz="2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免费信息的</a:t>
            </a:r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                   没有做过免费信息的企业</a:t>
            </a:r>
            <a:endParaRPr lang="zh-CN" altLang="en-US" sz="2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215" y="3442335"/>
            <a:ext cx="574675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65" dirty="0">
              <a:solidFill>
                <a:schemeClr val="bg1"/>
              </a:solidFill>
              <a:latin typeface="+mn-ea"/>
              <a:cs typeface="Sosa Regular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010" y="613791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TextBox 92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</a:rPr>
              <a:t>|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+mn-ea"/>
                <a:cs typeface="Helvetica Neue"/>
                <a:sym typeface="+mn-ea"/>
              </a:rPr>
              <a:t>免费信息远比我们想象的作用多</a:t>
            </a:r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  <a:sym typeface="+mn-ea"/>
            </a:endParaRPr>
          </a:p>
        </p:txBody>
      </p:sp>
      <p:pic>
        <p:nvPicPr>
          <p:cNvPr id="2050" name="Picture 2" descr="C:\Users\L\AppData\Roaming\Tencent\Users\704020760\QQ\WinTemp\RichOle\AZEYWSO(A76`HCW}T_%E6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95" y="1568357"/>
            <a:ext cx="5057434" cy="43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63177" y="615320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四川固贝尔地坪工程有限公司</a:t>
            </a:r>
          </a:p>
        </p:txBody>
      </p:sp>
      <p:pic>
        <p:nvPicPr>
          <p:cNvPr id="2052" name="Picture 4" descr="C:\Users\L\AppData\Roaming\Tencent\Users\704020760\QQ\WinTemp\RichOle\37QT71TCY2[35H)S6@{NLP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235" y="1568357"/>
            <a:ext cx="5486402" cy="43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682528" y="612094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四川铠固地坪工程有限公司</a:t>
            </a:r>
          </a:p>
        </p:txBody>
      </p:sp>
    </p:spTree>
    <p:extLst>
      <p:ext uri="{BB962C8B-B14F-4D97-AF65-F5344CB8AC3E}">
        <p14:creationId xmlns:p14="http://schemas.microsoft.com/office/powerpoint/2010/main" xmlns="" val="123794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59535" y="905535"/>
            <a:ext cx="3013052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zh-CN" altLang="en-US" sz="2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信息平台推广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4215" y="3442335"/>
            <a:ext cx="574675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65" dirty="0">
              <a:solidFill>
                <a:schemeClr val="bg1"/>
              </a:solidFill>
              <a:latin typeface="+mn-ea"/>
              <a:cs typeface="Sosa Regular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010" y="613791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TextBox 92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</a:rPr>
              <a:t>|</a:t>
            </a:r>
            <a:r>
              <a:rPr lang="en-US" altLang="zh-CN" sz="2400" b="1" dirty="0" err="1" smtClean="0">
                <a:solidFill>
                  <a:schemeClr val="accent2"/>
                </a:solidFill>
                <a:latin typeface="+mn-ea"/>
                <a:cs typeface="Helvetica Neue"/>
                <a:sym typeface="+mn-ea"/>
              </a:rPr>
              <a:t>免费信息远比我们想象的作用多</a:t>
            </a:r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  <a:sym typeface="+mn-ea"/>
            </a:endParaRPr>
          </a:p>
        </p:txBody>
      </p:sp>
      <p:pic>
        <p:nvPicPr>
          <p:cNvPr id="2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695" y="1669098"/>
            <a:ext cx="5715000" cy="4926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47865" y="1932623"/>
            <a:ext cx="3912235" cy="401510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跟网站自然排名一样，灌水不受地区和时间的限制。在百度上搜索“苏州离型纸厂”，吉翔宝有七条信息在百度首页，除一条是官网外，其它五条都是灌水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它的作用是：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保护品牌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直接带来有效咨询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增加企业产品的曝光量，甚至霸屏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增加企业网站的反链数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47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90194" y="1007934"/>
            <a:ext cx="8229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搜索：西铁城机床</a:t>
            </a:r>
            <a:r>
              <a:rPr lang="en-US" altLang="zh-CN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CAM</a:t>
            </a:r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 全部是</a:t>
            </a:r>
            <a:r>
              <a:rPr lang="en-US" altLang="zh-CN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ESPRIT</a:t>
            </a:r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的信息</a:t>
            </a:r>
            <a:endParaRPr lang="zh-CN" altLang="en-US" sz="2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010" y="613791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92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</a:rPr>
              <a:t>|</a:t>
            </a:r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  <a:sym typeface="+mn-ea"/>
              </a:rPr>
              <a:t>免费信息远比我们想象的作用多</a:t>
            </a:r>
          </a:p>
          <a:p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  <a:sym typeface="+mn-ea"/>
            </a:endParaRPr>
          </a:p>
          <a:p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  <p:pic>
        <p:nvPicPr>
          <p:cNvPr id="5121" name="Picture 1" descr="C:\Users\L\AppData\Roaming\Tencent\Users\704020760\QQ\WinTemp\RichOle\N8U~V$%CJ]TZNJ2L2`G9(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195" y="1635853"/>
            <a:ext cx="72009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35303" y="1244016"/>
            <a:ext cx="44247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把销售人员发动起来</a:t>
            </a:r>
            <a:endParaRPr lang="zh-CN" altLang="en-US" sz="25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215" y="3442335"/>
            <a:ext cx="574675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65" dirty="0">
              <a:solidFill>
                <a:schemeClr val="bg1"/>
              </a:solidFill>
              <a:latin typeface="+mn-ea"/>
              <a:cs typeface="Sosa Regular"/>
            </a:endParaRP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010" y="6137910"/>
            <a:ext cx="609600" cy="58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44345" y="3442018"/>
            <a:ext cx="8702675" cy="1822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2012</a:t>
            </a:r>
            <a:r>
              <a:rPr lang="zh-CN" altLang="en-US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年，我应上海一家比亚迪</a:t>
            </a:r>
            <a:r>
              <a:rPr lang="en-US" altLang="zh-CN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4S</a:t>
            </a:r>
            <a:r>
              <a:rPr lang="zh-CN" altLang="en-US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店的邀请，为其几十个业务做网络营销培训。不久，一名业务员业绩突出，连续几个月成为销售冠军。最多的时候，他一个月能卖</a:t>
            </a:r>
            <a:r>
              <a:rPr lang="en-US" altLang="zh-CN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部车，其中</a:t>
            </a:r>
            <a:r>
              <a:rPr lang="en-US" altLang="zh-CN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辆来自于他在网络上发布的免费信息，更神奇的是都来自于一个免费信息平台：百姓网。原来，国内几家著名的分类信息平台主推不同的服务，</a:t>
            </a:r>
            <a:r>
              <a:rPr lang="en-US" altLang="zh-CN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58</a:t>
            </a:r>
            <a:r>
              <a:rPr lang="zh-CN" altLang="en-US" sz="15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同城是租赁、赶集是招聘、百姓网则是二手车市场。这个业务员，就是利用比亚迪车只有几万元的价格，在百姓网上发免费广告：花几万元买二手车，不如买比亚迪新车。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0485" name="矩形 9"/>
          <p:cNvSpPr/>
          <p:nvPr/>
        </p:nvSpPr>
        <p:spPr>
          <a:xfrm>
            <a:off x="4494693" y="2889321"/>
            <a:ext cx="29857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汽车销售冠军的故事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92"/>
          <p:cNvSpPr txBox="1"/>
          <p:nvPr/>
        </p:nvSpPr>
        <p:spPr>
          <a:xfrm>
            <a:off x="607485" y="312997"/>
            <a:ext cx="9158184" cy="492443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</a:rPr>
              <a:t>|</a:t>
            </a:r>
            <a:r>
              <a:rPr lang="en-US" altLang="zh-CN" sz="2400" b="1" dirty="0" smtClean="0">
                <a:solidFill>
                  <a:schemeClr val="accent2"/>
                </a:solidFill>
                <a:latin typeface="+mn-ea"/>
                <a:cs typeface="Helvetica Neue"/>
                <a:sym typeface="+mn-ea"/>
              </a:rPr>
              <a:t>免费信息远比我们想象的作用多</a:t>
            </a:r>
          </a:p>
          <a:p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  <a:sym typeface="+mn-ea"/>
            </a:endParaRPr>
          </a:p>
          <a:p>
            <a:endParaRPr lang="en-US" altLang="zh-CN" sz="2400" b="1" dirty="0" smtClean="0">
              <a:solidFill>
                <a:schemeClr val="accent2"/>
              </a:solidFill>
              <a:latin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84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0485" grpId="0"/>
      <p:bldP spid="4" grpId="0"/>
    </p:bldLst>
  </p:timing>
</p:sld>
</file>

<file path=ppt/theme/theme1.xml><?xml version="1.0" encoding="utf-8"?>
<a:theme xmlns:a="http://schemas.openxmlformats.org/drawingml/2006/main" name="销售技能培训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销售技能培训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610</Words>
  <Application>Microsoft Office PowerPoint</Application>
  <PresentationFormat>自定义</PresentationFormat>
  <Paragraphs>52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销售技能培训​​</vt:lpstr>
      <vt:lpstr>2_销售技能培训​​</vt:lpstr>
      <vt:lpstr>网络营销其实就这么简单</vt:lpstr>
      <vt:lpstr>添力公司CEO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晨雨</dc:creator>
  <cp:lastModifiedBy>Administrator</cp:lastModifiedBy>
  <cp:revision>74</cp:revision>
  <dcterms:created xsi:type="dcterms:W3CDTF">2016-09-02T00:37:00Z</dcterms:created>
  <dcterms:modified xsi:type="dcterms:W3CDTF">2020-08-09T11:19:52Z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